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413" r:id="rId3"/>
    <p:sldId id="392" r:id="rId4"/>
    <p:sldId id="393" r:id="rId5"/>
    <p:sldId id="394" r:id="rId6"/>
    <p:sldId id="395" r:id="rId7"/>
    <p:sldId id="839" r:id="rId8"/>
    <p:sldId id="840" r:id="rId9"/>
    <p:sldId id="841" r:id="rId10"/>
    <p:sldId id="842" r:id="rId11"/>
    <p:sldId id="843" r:id="rId12"/>
    <p:sldId id="844" r:id="rId13"/>
    <p:sldId id="845" r:id="rId14"/>
    <p:sldId id="846" r:id="rId15"/>
    <p:sldId id="847" r:id="rId16"/>
    <p:sldId id="848" r:id="rId17"/>
    <p:sldId id="849" r:id="rId18"/>
    <p:sldId id="850" r:id="rId19"/>
    <p:sldId id="851" r:id="rId20"/>
    <p:sldId id="852" r:id="rId21"/>
    <p:sldId id="853" r:id="rId22"/>
    <p:sldId id="854" r:id="rId23"/>
    <p:sldId id="903" r:id="rId24"/>
    <p:sldId id="904" r:id="rId25"/>
    <p:sldId id="905" r:id="rId26"/>
    <p:sldId id="906" r:id="rId27"/>
    <p:sldId id="907" r:id="rId28"/>
    <p:sldId id="908" r:id="rId29"/>
    <p:sldId id="909" r:id="rId30"/>
    <p:sldId id="910" r:id="rId31"/>
    <p:sldId id="911" r:id="rId32"/>
    <p:sldId id="912" r:id="rId33"/>
    <p:sldId id="913" r:id="rId34"/>
    <p:sldId id="914" r:id="rId35"/>
    <p:sldId id="915" r:id="rId36"/>
    <p:sldId id="916" r:id="rId37"/>
    <p:sldId id="917" r:id="rId38"/>
    <p:sldId id="918" r:id="rId39"/>
    <p:sldId id="799" r:id="rId40"/>
    <p:sldId id="800" r:id="rId41"/>
    <p:sldId id="801" r:id="rId42"/>
    <p:sldId id="802" r:id="rId43"/>
    <p:sldId id="803" r:id="rId44"/>
    <p:sldId id="804" r:id="rId45"/>
    <p:sldId id="805" r:id="rId46"/>
    <p:sldId id="806" r:id="rId47"/>
    <p:sldId id="871" r:id="rId48"/>
    <p:sldId id="872" r:id="rId49"/>
    <p:sldId id="873" r:id="rId50"/>
    <p:sldId id="874" r:id="rId51"/>
    <p:sldId id="875" r:id="rId52"/>
    <p:sldId id="876" r:id="rId53"/>
    <p:sldId id="877" r:id="rId54"/>
    <p:sldId id="878" r:id="rId55"/>
    <p:sldId id="519" r:id="rId56"/>
    <p:sldId id="520" r:id="rId57"/>
    <p:sldId id="521" r:id="rId58"/>
    <p:sldId id="522" r:id="rId59"/>
    <p:sldId id="523" r:id="rId60"/>
    <p:sldId id="524" r:id="rId61"/>
    <p:sldId id="525" r:id="rId62"/>
    <p:sldId id="526" r:id="rId63"/>
    <p:sldId id="1015" r:id="rId64"/>
    <p:sldId id="1016" r:id="rId65"/>
    <p:sldId id="1017" r:id="rId66"/>
    <p:sldId id="1018" r:id="rId67"/>
    <p:sldId id="1019" r:id="rId68"/>
    <p:sldId id="1020" r:id="rId69"/>
    <p:sldId id="1021" r:id="rId70"/>
    <p:sldId id="1022" r:id="rId71"/>
    <p:sldId id="879" r:id="rId72"/>
    <p:sldId id="880" r:id="rId73"/>
    <p:sldId id="881" r:id="rId74"/>
    <p:sldId id="882" r:id="rId75"/>
    <p:sldId id="883" r:id="rId76"/>
    <p:sldId id="884" r:id="rId77"/>
    <p:sldId id="885" r:id="rId78"/>
    <p:sldId id="886" r:id="rId79"/>
    <p:sldId id="487" r:id="rId80"/>
    <p:sldId id="488" r:id="rId81"/>
    <p:sldId id="489" r:id="rId82"/>
    <p:sldId id="490" r:id="rId83"/>
    <p:sldId id="491" r:id="rId84"/>
    <p:sldId id="492" r:id="rId85"/>
    <p:sldId id="493" r:id="rId86"/>
    <p:sldId id="494" r:id="rId87"/>
    <p:sldId id="495" r:id="rId88"/>
    <p:sldId id="496" r:id="rId89"/>
    <p:sldId id="497" r:id="rId90"/>
    <p:sldId id="498" r:id="rId91"/>
    <p:sldId id="499" r:id="rId92"/>
    <p:sldId id="500" r:id="rId93"/>
    <p:sldId id="501" r:id="rId94"/>
    <p:sldId id="502" r:id="rId95"/>
    <p:sldId id="999" r:id="rId96"/>
    <p:sldId id="1000" r:id="rId97"/>
    <p:sldId id="1001" r:id="rId98"/>
    <p:sldId id="1002" r:id="rId99"/>
    <p:sldId id="1003" r:id="rId100"/>
    <p:sldId id="1004" r:id="rId101"/>
    <p:sldId id="1005" r:id="rId102"/>
    <p:sldId id="1006" r:id="rId103"/>
    <p:sldId id="1007" r:id="rId104"/>
    <p:sldId id="1008" r:id="rId105"/>
    <p:sldId id="1009" r:id="rId106"/>
    <p:sldId id="1010" r:id="rId107"/>
    <p:sldId id="1011" r:id="rId108"/>
    <p:sldId id="1012" r:id="rId109"/>
    <p:sldId id="1013" r:id="rId110"/>
    <p:sldId id="1014" r:id="rId111"/>
    <p:sldId id="823" r:id="rId112"/>
    <p:sldId id="824" r:id="rId113"/>
    <p:sldId id="825" r:id="rId114"/>
    <p:sldId id="826" r:id="rId115"/>
    <p:sldId id="827" r:id="rId116"/>
    <p:sldId id="828" r:id="rId117"/>
    <p:sldId id="829" r:id="rId118"/>
    <p:sldId id="830" r:id="rId119"/>
    <p:sldId id="831" r:id="rId120"/>
    <p:sldId id="832" r:id="rId121"/>
    <p:sldId id="833" r:id="rId122"/>
    <p:sldId id="834" r:id="rId123"/>
    <p:sldId id="835" r:id="rId124"/>
    <p:sldId id="836" r:id="rId125"/>
    <p:sldId id="837" r:id="rId126"/>
    <p:sldId id="838" r:id="rId127"/>
    <p:sldId id="919" r:id="rId128"/>
    <p:sldId id="920" r:id="rId129"/>
    <p:sldId id="921" r:id="rId130"/>
    <p:sldId id="922" r:id="rId131"/>
    <p:sldId id="923" r:id="rId132"/>
    <p:sldId id="924" r:id="rId133"/>
    <p:sldId id="925" r:id="rId134"/>
    <p:sldId id="926" r:id="rId135"/>
    <p:sldId id="927" r:id="rId136"/>
    <p:sldId id="928" r:id="rId137"/>
    <p:sldId id="929" r:id="rId138"/>
    <p:sldId id="930" r:id="rId139"/>
    <p:sldId id="931" r:id="rId140"/>
    <p:sldId id="932" r:id="rId141"/>
    <p:sldId id="933" r:id="rId142"/>
    <p:sldId id="934" r:id="rId143"/>
    <p:sldId id="935" r:id="rId144"/>
    <p:sldId id="936" r:id="rId145"/>
    <p:sldId id="937" r:id="rId146"/>
    <p:sldId id="938" r:id="rId147"/>
    <p:sldId id="939" r:id="rId148"/>
    <p:sldId id="940" r:id="rId149"/>
    <p:sldId id="941" r:id="rId150"/>
    <p:sldId id="942" r:id="rId151"/>
    <p:sldId id="943" r:id="rId152"/>
    <p:sldId id="944" r:id="rId153"/>
    <p:sldId id="945" r:id="rId154"/>
    <p:sldId id="946" r:id="rId155"/>
    <p:sldId id="947" r:id="rId156"/>
    <p:sldId id="948" r:id="rId157"/>
    <p:sldId id="949" r:id="rId158"/>
    <p:sldId id="950" r:id="rId159"/>
    <p:sldId id="951" r:id="rId160"/>
    <p:sldId id="952" r:id="rId161"/>
    <p:sldId id="953" r:id="rId162"/>
    <p:sldId id="954" r:id="rId163"/>
    <p:sldId id="955" r:id="rId164"/>
    <p:sldId id="956" r:id="rId165"/>
    <p:sldId id="957" r:id="rId166"/>
    <p:sldId id="958" r:id="rId167"/>
    <p:sldId id="959" r:id="rId168"/>
    <p:sldId id="960" r:id="rId169"/>
    <p:sldId id="961" r:id="rId170"/>
    <p:sldId id="962" r:id="rId171"/>
    <p:sldId id="963" r:id="rId172"/>
    <p:sldId id="964" r:id="rId173"/>
    <p:sldId id="965" r:id="rId174"/>
    <p:sldId id="966" r:id="rId17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0E2F32-EE6E-4194-B787-42DB671BFF6F}" v="101" dt="2024-04-30T21:32:11.8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7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microsoft.com/office/2015/10/relationships/revisionInfo" Target="revisionInfo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viewProps" Target="viewProps.xml"/><Relationship Id="rId172" Type="http://schemas.openxmlformats.org/officeDocument/2006/relationships/slide" Target="slides/slide17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tableStyles" Target="tableStyles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microsoft.com/office/2016/11/relationships/changesInfo" Target="changesInfos/changesInfo1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presProps" Target="presProps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" Type="http://schemas.openxmlformats.org/officeDocument/2006/relationships/slideMaster" Target="slideMasters/slideMaster1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ke Price" userId="45311d0e-980a-4dd1-9cd9-ed1a80e03dc6" providerId="ADAL" clId="{70C4C58E-1DC6-4A0A-84FC-E208628C50DA}"/>
    <pc:docChg chg="modSld">
      <pc:chgData name="Mike Price" userId="45311d0e-980a-4dd1-9cd9-ed1a80e03dc6" providerId="ADAL" clId="{70C4C58E-1DC6-4A0A-84FC-E208628C50DA}" dt="2024-02-11T11:47:45.272" v="9" actId="1036"/>
      <pc:docMkLst>
        <pc:docMk/>
      </pc:docMkLst>
      <pc:sldChg chg="modSp mod">
        <pc:chgData name="Mike Price" userId="45311d0e-980a-4dd1-9cd9-ed1a80e03dc6" providerId="ADAL" clId="{70C4C58E-1DC6-4A0A-84FC-E208628C50DA}" dt="2024-02-11T11:47:45.272" v="9" actId="1036"/>
        <pc:sldMkLst>
          <pc:docMk/>
          <pc:sldMk cId="3442010706" sldId="847"/>
        </pc:sldMkLst>
        <pc:picChg chg="mod">
          <ac:chgData name="Mike Price" userId="45311d0e-980a-4dd1-9cd9-ed1a80e03dc6" providerId="ADAL" clId="{70C4C58E-1DC6-4A0A-84FC-E208628C50DA}" dt="2024-02-11T11:47:45.272" v="9" actId="1036"/>
          <ac:picMkLst>
            <pc:docMk/>
            <pc:sldMk cId="3442010706" sldId="847"/>
            <ac:picMk id="4" creationId="{568E1C6E-BCEC-A614-4358-586117486172}"/>
          </ac:picMkLst>
        </pc:picChg>
      </pc:sldChg>
      <pc:sldChg chg="modSp mod">
        <pc:chgData name="Mike Price" userId="45311d0e-980a-4dd1-9cd9-ed1a80e03dc6" providerId="ADAL" clId="{70C4C58E-1DC6-4A0A-84FC-E208628C50DA}" dt="2024-02-04T01:07:13.117" v="1" actId="1036"/>
        <pc:sldMkLst>
          <pc:docMk/>
          <pc:sldMk cId="968955335" sldId="848"/>
        </pc:sldMkLst>
        <pc:picChg chg="mod">
          <ac:chgData name="Mike Price" userId="45311d0e-980a-4dd1-9cd9-ed1a80e03dc6" providerId="ADAL" clId="{70C4C58E-1DC6-4A0A-84FC-E208628C50DA}" dt="2024-02-04T01:07:13.117" v="1" actId="1036"/>
          <ac:picMkLst>
            <pc:docMk/>
            <pc:sldMk cId="968955335" sldId="848"/>
            <ac:picMk id="2" creationId="{57F35771-F918-4216-9F00-3312331A5C0F}"/>
          </ac:picMkLst>
        </pc:picChg>
      </pc:sldChg>
      <pc:sldChg chg="modSp mod">
        <pc:chgData name="Mike Price" userId="45311d0e-980a-4dd1-9cd9-ed1a80e03dc6" providerId="ADAL" clId="{70C4C58E-1DC6-4A0A-84FC-E208628C50DA}" dt="2024-02-04T01:15:12.932" v="3" actId="1036"/>
        <pc:sldMkLst>
          <pc:docMk/>
          <pc:sldMk cId="2018348057" sldId="880"/>
        </pc:sldMkLst>
        <pc:picChg chg="mod">
          <ac:chgData name="Mike Price" userId="45311d0e-980a-4dd1-9cd9-ed1a80e03dc6" providerId="ADAL" clId="{70C4C58E-1DC6-4A0A-84FC-E208628C50DA}" dt="2024-02-04T01:15:12.932" v="3" actId="1036"/>
          <ac:picMkLst>
            <pc:docMk/>
            <pc:sldMk cId="2018348057" sldId="880"/>
            <ac:picMk id="2" creationId="{61F4A2E1-F1BA-4309-8B8A-22484863DEAC}"/>
          </ac:picMkLst>
        </pc:picChg>
      </pc:sldChg>
    </pc:docChg>
  </pc:docChgLst>
  <pc:docChgLst>
    <pc:chgData name="Mike Price" userId="45311d0e-980a-4dd1-9cd9-ed1a80e03dc6" providerId="ADAL" clId="{4DD22E3B-DAB5-4799-B097-4B3E2E8FB4E8}"/>
    <pc:docChg chg="undo custSel modSld">
      <pc:chgData name="Mike Price" userId="45311d0e-980a-4dd1-9cd9-ed1a80e03dc6" providerId="ADAL" clId="{4DD22E3B-DAB5-4799-B097-4B3E2E8FB4E8}" dt="2024-02-10T16:57:07.921" v="154" actId="1076"/>
      <pc:docMkLst>
        <pc:docMk/>
      </pc:docMkLst>
      <pc:sldChg chg="addSp delSp modSp mod">
        <pc:chgData name="Mike Price" userId="45311d0e-980a-4dd1-9cd9-ed1a80e03dc6" providerId="ADAL" clId="{4DD22E3B-DAB5-4799-B097-4B3E2E8FB4E8}" dt="2024-02-10T16:17:22.774" v="23" actId="1076"/>
        <pc:sldMkLst>
          <pc:docMk/>
          <pc:sldMk cId="2151672168" sldId="487"/>
        </pc:sldMkLst>
        <pc:picChg chg="add del mod">
          <ac:chgData name="Mike Price" userId="45311d0e-980a-4dd1-9cd9-ed1a80e03dc6" providerId="ADAL" clId="{4DD22E3B-DAB5-4799-B097-4B3E2E8FB4E8}" dt="2024-02-10T16:17:19.200" v="21" actId="478"/>
          <ac:picMkLst>
            <pc:docMk/>
            <pc:sldMk cId="2151672168" sldId="487"/>
            <ac:picMk id="2" creationId="{F9353571-2A1E-8DE4-B987-899643380A80}"/>
          </ac:picMkLst>
        </pc:picChg>
        <pc:picChg chg="add mod">
          <ac:chgData name="Mike Price" userId="45311d0e-980a-4dd1-9cd9-ed1a80e03dc6" providerId="ADAL" clId="{4DD22E3B-DAB5-4799-B097-4B3E2E8FB4E8}" dt="2024-02-10T16:17:22.774" v="23" actId="1076"/>
          <ac:picMkLst>
            <pc:docMk/>
            <pc:sldMk cId="2151672168" sldId="487"/>
            <ac:picMk id="3" creationId="{2FF35F6B-6E65-C546-4D48-95B5DA992D3D}"/>
          </ac:picMkLst>
        </pc:picChg>
        <pc:picChg chg="del">
          <ac:chgData name="Mike Price" userId="45311d0e-980a-4dd1-9cd9-ed1a80e03dc6" providerId="ADAL" clId="{4DD22E3B-DAB5-4799-B097-4B3E2E8FB4E8}" dt="2024-02-10T16:17:19.562" v="22" actId="478"/>
          <ac:picMkLst>
            <pc:docMk/>
            <pc:sldMk cId="2151672168" sldId="487"/>
            <ac:picMk id="4" creationId="{018E26E7-2608-4A7E-8173-51B1B47863A2}"/>
          </ac:picMkLst>
        </pc:picChg>
      </pc:sldChg>
      <pc:sldChg chg="addSp delSp modSp mod">
        <pc:chgData name="Mike Price" userId="45311d0e-980a-4dd1-9cd9-ed1a80e03dc6" providerId="ADAL" clId="{4DD22E3B-DAB5-4799-B097-4B3E2E8FB4E8}" dt="2024-02-10T16:21:18.565" v="45" actId="1076"/>
        <pc:sldMkLst>
          <pc:docMk/>
          <pc:sldMk cId="285397028" sldId="495"/>
        </pc:sldMkLst>
        <pc:picChg chg="del">
          <ac:chgData name="Mike Price" userId="45311d0e-980a-4dd1-9cd9-ed1a80e03dc6" providerId="ADAL" clId="{4DD22E3B-DAB5-4799-B097-4B3E2E8FB4E8}" dt="2024-02-10T16:21:15.488" v="43" actId="478"/>
          <ac:picMkLst>
            <pc:docMk/>
            <pc:sldMk cId="285397028" sldId="495"/>
            <ac:picMk id="3" creationId="{8BEE925C-6F3A-446C-9013-5C0C565C1345}"/>
          </ac:picMkLst>
        </pc:picChg>
        <pc:picChg chg="add mod">
          <ac:chgData name="Mike Price" userId="45311d0e-980a-4dd1-9cd9-ed1a80e03dc6" providerId="ADAL" clId="{4DD22E3B-DAB5-4799-B097-4B3E2E8FB4E8}" dt="2024-02-10T16:21:18.565" v="45" actId="1076"/>
          <ac:picMkLst>
            <pc:docMk/>
            <pc:sldMk cId="285397028" sldId="495"/>
            <ac:picMk id="4" creationId="{7E1D8194-9A9A-0424-9363-84211F217608}"/>
          </ac:picMkLst>
        </pc:picChg>
      </pc:sldChg>
      <pc:sldChg chg="addSp delSp modSp mod">
        <pc:chgData name="Mike Price" userId="45311d0e-980a-4dd1-9cd9-ed1a80e03dc6" providerId="ADAL" clId="{4DD22E3B-DAB5-4799-B097-4B3E2E8FB4E8}" dt="2024-02-10T16:48:21.985" v="84" actId="1076"/>
        <pc:sldMkLst>
          <pc:docMk/>
          <pc:sldMk cId="3819171557" sldId="519"/>
        </pc:sldMkLst>
        <pc:picChg chg="add mod">
          <ac:chgData name="Mike Price" userId="45311d0e-980a-4dd1-9cd9-ed1a80e03dc6" providerId="ADAL" clId="{4DD22E3B-DAB5-4799-B097-4B3E2E8FB4E8}" dt="2024-02-10T16:48:21.985" v="84" actId="1076"/>
          <ac:picMkLst>
            <pc:docMk/>
            <pc:sldMk cId="3819171557" sldId="519"/>
            <ac:picMk id="2" creationId="{5896FCD7-B6A1-16DB-4839-DC66CC08CFC0}"/>
          </ac:picMkLst>
        </pc:picChg>
        <pc:picChg chg="add del">
          <ac:chgData name="Mike Price" userId="45311d0e-980a-4dd1-9cd9-ed1a80e03dc6" providerId="ADAL" clId="{4DD22E3B-DAB5-4799-B097-4B3E2E8FB4E8}" dt="2024-02-10T16:48:21.169" v="83" actId="478"/>
          <ac:picMkLst>
            <pc:docMk/>
            <pc:sldMk cId="3819171557" sldId="519"/>
            <ac:picMk id="4" creationId="{DA036F98-1EC5-40C2-8131-C6DAB5B994CD}"/>
          </ac:picMkLst>
        </pc:picChg>
      </pc:sldChg>
      <pc:sldChg chg="addSp delSp modSp mod">
        <pc:chgData name="Mike Price" userId="45311d0e-980a-4dd1-9cd9-ed1a80e03dc6" providerId="ADAL" clId="{4DD22E3B-DAB5-4799-B097-4B3E2E8FB4E8}" dt="2024-02-10T16:57:07.921" v="154" actId="1076"/>
        <pc:sldMkLst>
          <pc:docMk/>
          <pc:sldMk cId="3389115744" sldId="799"/>
        </pc:sldMkLst>
        <pc:picChg chg="del">
          <ac:chgData name="Mike Price" userId="45311d0e-980a-4dd1-9cd9-ed1a80e03dc6" providerId="ADAL" clId="{4DD22E3B-DAB5-4799-B097-4B3E2E8FB4E8}" dt="2024-02-10T16:57:06.107" v="153" actId="478"/>
          <ac:picMkLst>
            <pc:docMk/>
            <pc:sldMk cId="3389115744" sldId="799"/>
            <ac:picMk id="2" creationId="{C03D2077-1E63-404F-B62F-03D09866874F}"/>
          </ac:picMkLst>
        </pc:picChg>
        <pc:picChg chg="add del mod">
          <ac:chgData name="Mike Price" userId="45311d0e-980a-4dd1-9cd9-ed1a80e03dc6" providerId="ADAL" clId="{4DD22E3B-DAB5-4799-B097-4B3E2E8FB4E8}" dt="2024-02-10T16:46:24.693" v="57" actId="478"/>
          <ac:picMkLst>
            <pc:docMk/>
            <pc:sldMk cId="3389115744" sldId="799"/>
            <ac:picMk id="3" creationId="{FA96212D-DA45-FB76-58DE-2D52769E711D}"/>
          </ac:picMkLst>
        </pc:picChg>
        <pc:picChg chg="add del mod">
          <ac:chgData name="Mike Price" userId="45311d0e-980a-4dd1-9cd9-ed1a80e03dc6" providerId="ADAL" clId="{4DD22E3B-DAB5-4799-B097-4B3E2E8FB4E8}" dt="2024-02-10T16:52:05.189" v="104" actId="478"/>
          <ac:picMkLst>
            <pc:docMk/>
            <pc:sldMk cId="3389115744" sldId="799"/>
            <ac:picMk id="4" creationId="{D05F34FB-94CA-B599-F068-E0165606516B}"/>
          </ac:picMkLst>
        </pc:picChg>
        <pc:picChg chg="add mod">
          <ac:chgData name="Mike Price" userId="45311d0e-980a-4dd1-9cd9-ed1a80e03dc6" providerId="ADAL" clId="{4DD22E3B-DAB5-4799-B097-4B3E2E8FB4E8}" dt="2024-02-10T16:57:07.921" v="154" actId="1076"/>
          <ac:picMkLst>
            <pc:docMk/>
            <pc:sldMk cId="3389115744" sldId="799"/>
            <ac:picMk id="7" creationId="{15B70839-9A3C-E3D4-EA14-E8CD1B3F0666}"/>
          </ac:picMkLst>
        </pc:picChg>
      </pc:sldChg>
      <pc:sldChg chg="addSp delSp modSp mod">
        <pc:chgData name="Mike Price" userId="45311d0e-980a-4dd1-9cd9-ed1a80e03dc6" providerId="ADAL" clId="{4DD22E3B-DAB5-4799-B097-4B3E2E8FB4E8}" dt="2024-02-10T16:26:06.877" v="50" actId="1076"/>
        <pc:sldMkLst>
          <pc:docMk/>
          <pc:sldMk cId="2859490136" sldId="823"/>
        </pc:sldMkLst>
        <pc:picChg chg="del">
          <ac:chgData name="Mike Price" userId="45311d0e-980a-4dd1-9cd9-ed1a80e03dc6" providerId="ADAL" clId="{4DD22E3B-DAB5-4799-B097-4B3E2E8FB4E8}" dt="2024-02-10T16:26:05.710" v="49" actId="478"/>
          <ac:picMkLst>
            <pc:docMk/>
            <pc:sldMk cId="2859490136" sldId="823"/>
            <ac:picMk id="2" creationId="{16C3B522-4B8E-4821-B3C8-EB4AE5F91582}"/>
          </ac:picMkLst>
        </pc:picChg>
        <pc:picChg chg="add mod">
          <ac:chgData name="Mike Price" userId="45311d0e-980a-4dd1-9cd9-ed1a80e03dc6" providerId="ADAL" clId="{4DD22E3B-DAB5-4799-B097-4B3E2E8FB4E8}" dt="2024-02-10T16:26:06.877" v="50" actId="1076"/>
          <ac:picMkLst>
            <pc:docMk/>
            <pc:sldMk cId="2859490136" sldId="823"/>
            <ac:picMk id="3" creationId="{8E19F3D8-9149-4EE2-149B-4ADF99245DAA}"/>
          </ac:picMkLst>
        </pc:picChg>
      </pc:sldChg>
      <pc:sldChg chg="addSp delSp modSp mod">
        <pc:chgData name="Mike Price" userId="45311d0e-980a-4dd1-9cd9-ed1a80e03dc6" providerId="ADAL" clId="{4DD22E3B-DAB5-4799-B097-4B3E2E8FB4E8}" dt="2024-02-10T16:29:11.683" v="54" actId="1076"/>
        <pc:sldMkLst>
          <pc:docMk/>
          <pc:sldMk cId="4008273402" sldId="831"/>
        </pc:sldMkLst>
        <pc:picChg chg="add mod">
          <ac:chgData name="Mike Price" userId="45311d0e-980a-4dd1-9cd9-ed1a80e03dc6" providerId="ADAL" clId="{4DD22E3B-DAB5-4799-B097-4B3E2E8FB4E8}" dt="2024-02-10T16:29:11.683" v="54" actId="1076"/>
          <ac:picMkLst>
            <pc:docMk/>
            <pc:sldMk cId="4008273402" sldId="831"/>
            <ac:picMk id="2" creationId="{7C54922E-27AA-EB99-323C-C35D4C097498}"/>
          </ac:picMkLst>
        </pc:picChg>
        <pc:picChg chg="del">
          <ac:chgData name="Mike Price" userId="45311d0e-980a-4dd1-9cd9-ed1a80e03dc6" providerId="ADAL" clId="{4DD22E3B-DAB5-4799-B097-4B3E2E8FB4E8}" dt="2024-02-10T16:29:06.236" v="51" actId="478"/>
          <ac:picMkLst>
            <pc:docMk/>
            <pc:sldMk cId="4008273402" sldId="831"/>
            <ac:picMk id="3" creationId="{7DE44B10-115C-4B7F-AE8A-7E37810706DC}"/>
          </ac:picMkLst>
        </pc:picChg>
      </pc:sldChg>
      <pc:sldChg chg="addSp delSp modSp mod">
        <pc:chgData name="Mike Price" userId="45311d0e-980a-4dd1-9cd9-ed1a80e03dc6" providerId="ADAL" clId="{4DD22E3B-DAB5-4799-B097-4B3E2E8FB4E8}" dt="2024-02-10T16:53:42.195" v="144" actId="1076"/>
        <pc:sldMkLst>
          <pc:docMk/>
          <pc:sldMk cId="2701632842" sldId="839"/>
        </pc:sldMkLst>
        <pc:picChg chg="add del mod">
          <ac:chgData name="Mike Price" userId="45311d0e-980a-4dd1-9cd9-ed1a80e03dc6" providerId="ADAL" clId="{4DD22E3B-DAB5-4799-B097-4B3E2E8FB4E8}" dt="2024-02-10T16:53:40.452" v="143" actId="478"/>
          <ac:picMkLst>
            <pc:docMk/>
            <pc:sldMk cId="2701632842" sldId="839"/>
            <ac:picMk id="2" creationId="{1BB277F0-A502-995B-AD39-3B6ED2B59664}"/>
          </ac:picMkLst>
        </pc:picChg>
        <pc:picChg chg="del">
          <ac:chgData name="Mike Price" userId="45311d0e-980a-4dd1-9cd9-ed1a80e03dc6" providerId="ADAL" clId="{4DD22E3B-DAB5-4799-B097-4B3E2E8FB4E8}" dt="2024-02-10T16:12:49.633" v="9" actId="478"/>
          <ac:picMkLst>
            <pc:docMk/>
            <pc:sldMk cId="2701632842" sldId="839"/>
            <ac:picMk id="3" creationId="{3314EC24-8FD7-4BB6-B46D-EE9ABC4A3672}"/>
          </ac:picMkLst>
        </pc:picChg>
        <pc:picChg chg="add mod">
          <ac:chgData name="Mike Price" userId="45311d0e-980a-4dd1-9cd9-ed1a80e03dc6" providerId="ADAL" clId="{4DD22E3B-DAB5-4799-B097-4B3E2E8FB4E8}" dt="2024-02-10T16:53:42.195" v="144" actId="1076"/>
          <ac:picMkLst>
            <pc:docMk/>
            <pc:sldMk cId="2701632842" sldId="839"/>
            <ac:picMk id="7" creationId="{A05B3B87-A8CD-5B73-DC0B-34F0E0D84F3A}"/>
          </ac:picMkLst>
        </pc:picChg>
      </pc:sldChg>
      <pc:sldChg chg="addSp delSp modSp mod">
        <pc:chgData name="Mike Price" userId="45311d0e-980a-4dd1-9cd9-ed1a80e03dc6" providerId="ADAL" clId="{4DD22E3B-DAB5-4799-B097-4B3E2E8FB4E8}" dt="2024-02-10T16:53:20.008" v="108" actId="478"/>
        <pc:sldMkLst>
          <pc:docMk/>
          <pc:sldMk cId="336033483" sldId="843"/>
        </pc:sldMkLst>
        <pc:picChg chg="add del mod">
          <ac:chgData name="Mike Price" userId="45311d0e-980a-4dd1-9cd9-ed1a80e03dc6" providerId="ADAL" clId="{4DD22E3B-DAB5-4799-B097-4B3E2E8FB4E8}" dt="2024-02-10T16:53:20.008" v="108" actId="478"/>
          <ac:picMkLst>
            <pc:docMk/>
            <pc:sldMk cId="336033483" sldId="843"/>
            <ac:picMk id="4" creationId="{400047DC-F5DD-2567-31D7-EBD58CE522D6}"/>
          </ac:picMkLst>
        </pc:picChg>
      </pc:sldChg>
      <pc:sldChg chg="addSp delSp modSp mod">
        <pc:chgData name="Mike Price" userId="45311d0e-980a-4dd1-9cd9-ed1a80e03dc6" providerId="ADAL" clId="{4DD22E3B-DAB5-4799-B097-4B3E2E8FB4E8}" dt="2024-02-10T16:55:02.606" v="150" actId="1076"/>
        <pc:sldMkLst>
          <pc:docMk/>
          <pc:sldMk cId="3442010706" sldId="847"/>
        </pc:sldMkLst>
        <pc:picChg chg="del">
          <ac:chgData name="Mike Price" userId="45311d0e-980a-4dd1-9cd9-ed1a80e03dc6" providerId="ADAL" clId="{4DD22E3B-DAB5-4799-B097-4B3E2E8FB4E8}" dt="2024-02-10T16:07:52.521" v="0" actId="478"/>
          <ac:picMkLst>
            <pc:docMk/>
            <pc:sldMk cId="3442010706" sldId="847"/>
            <ac:picMk id="2" creationId="{B388625C-F277-465C-AFBF-27718BA3F0BB}"/>
          </ac:picMkLst>
        </pc:picChg>
        <pc:picChg chg="add del mod">
          <ac:chgData name="Mike Price" userId="45311d0e-980a-4dd1-9cd9-ed1a80e03dc6" providerId="ADAL" clId="{4DD22E3B-DAB5-4799-B097-4B3E2E8FB4E8}" dt="2024-02-10T16:55:00.943" v="149" actId="478"/>
          <ac:picMkLst>
            <pc:docMk/>
            <pc:sldMk cId="3442010706" sldId="847"/>
            <ac:picMk id="3" creationId="{81F10A16-A59D-A3B2-98C3-6D4E36772D83}"/>
          </ac:picMkLst>
        </pc:picChg>
        <pc:picChg chg="add mod">
          <ac:chgData name="Mike Price" userId="45311d0e-980a-4dd1-9cd9-ed1a80e03dc6" providerId="ADAL" clId="{4DD22E3B-DAB5-4799-B097-4B3E2E8FB4E8}" dt="2024-02-10T16:55:02.606" v="150" actId="1076"/>
          <ac:picMkLst>
            <pc:docMk/>
            <pc:sldMk cId="3442010706" sldId="847"/>
            <ac:picMk id="4" creationId="{568E1C6E-BCEC-A614-4358-586117486172}"/>
          </ac:picMkLst>
        </pc:picChg>
      </pc:sldChg>
    </pc:docChg>
  </pc:docChgLst>
  <pc:docChgLst>
    <pc:chgData name="Mike Price" userId="45311d0e-980a-4dd1-9cd9-ed1a80e03dc6" providerId="ADAL" clId="{3C0E2F32-EE6E-4194-B787-42DB671BFF6F}"/>
    <pc:docChg chg="undo redo custSel addSld modSld">
      <pc:chgData name="Mike Price" userId="45311d0e-980a-4dd1-9cd9-ed1a80e03dc6" providerId="ADAL" clId="{3C0E2F32-EE6E-4194-B787-42DB671BFF6F}" dt="2024-04-30T21:32:27.531" v="367" actId="1076"/>
      <pc:docMkLst>
        <pc:docMk/>
      </pc:docMkLst>
      <pc:sldChg chg="addSp modSp mod">
        <pc:chgData name="Mike Price" userId="45311d0e-980a-4dd1-9cd9-ed1a80e03dc6" providerId="ADAL" clId="{3C0E2F32-EE6E-4194-B787-42DB671BFF6F}" dt="2024-04-30T21:28:16.901" v="359" actId="1076"/>
        <pc:sldMkLst>
          <pc:docMk/>
          <pc:sldMk cId="336033483" sldId="843"/>
        </pc:sldMkLst>
        <pc:picChg chg="add mod">
          <ac:chgData name="Mike Price" userId="45311d0e-980a-4dd1-9cd9-ed1a80e03dc6" providerId="ADAL" clId="{3C0E2F32-EE6E-4194-B787-42DB671BFF6F}" dt="2024-04-30T21:28:16.901" v="359" actId="1076"/>
          <ac:picMkLst>
            <pc:docMk/>
            <pc:sldMk cId="336033483" sldId="843"/>
            <ac:picMk id="2" creationId="{3CBA2F37-F2A8-AB16-602D-3900B0D42C9B}"/>
          </ac:picMkLst>
        </pc:picChg>
        <pc:picChg chg="mod">
          <ac:chgData name="Mike Price" userId="45311d0e-980a-4dd1-9cd9-ed1a80e03dc6" providerId="ADAL" clId="{3C0E2F32-EE6E-4194-B787-42DB671BFF6F}" dt="2024-04-30T21:28:12.342" v="356" actId="1076"/>
          <ac:picMkLst>
            <pc:docMk/>
            <pc:sldMk cId="336033483" sldId="843"/>
            <ac:picMk id="3" creationId="{FEE70026-AF8E-4904-A377-95A2E7A9C31E}"/>
          </ac:picMkLst>
        </pc:picChg>
      </pc:sldChg>
      <pc:sldChg chg="addSp modSp mod">
        <pc:chgData name="Mike Price" userId="45311d0e-980a-4dd1-9cd9-ed1a80e03dc6" providerId="ADAL" clId="{3C0E2F32-EE6E-4194-B787-42DB671BFF6F}" dt="2024-04-30T21:32:27.531" v="367" actId="1076"/>
        <pc:sldMkLst>
          <pc:docMk/>
          <pc:sldMk cId="2440541771" sldId="851"/>
        </pc:sldMkLst>
        <pc:picChg chg="add mod">
          <ac:chgData name="Mike Price" userId="45311d0e-980a-4dd1-9cd9-ed1a80e03dc6" providerId="ADAL" clId="{3C0E2F32-EE6E-4194-B787-42DB671BFF6F}" dt="2024-04-30T21:32:27.531" v="367" actId="1076"/>
          <ac:picMkLst>
            <pc:docMk/>
            <pc:sldMk cId="2440541771" sldId="851"/>
            <ac:picMk id="2" creationId="{9AA9C04A-5DA2-9D13-083A-D76006D37D59}"/>
          </ac:picMkLst>
        </pc:picChg>
        <pc:picChg chg="mod">
          <ac:chgData name="Mike Price" userId="45311d0e-980a-4dd1-9cd9-ed1a80e03dc6" providerId="ADAL" clId="{3C0E2F32-EE6E-4194-B787-42DB671BFF6F}" dt="2024-04-30T21:32:19.274" v="364" actId="1076"/>
          <ac:picMkLst>
            <pc:docMk/>
            <pc:sldMk cId="2440541771" sldId="851"/>
            <ac:picMk id="3" creationId="{15E5775C-B205-4EA7-9C30-CB8D264E261B}"/>
          </ac:picMkLst>
        </pc:picChg>
      </pc:sldChg>
      <pc:sldChg chg="addSp delSp modSp add mod">
        <pc:chgData name="Mike Price" userId="45311d0e-980a-4dd1-9cd9-ed1a80e03dc6" providerId="ADAL" clId="{3C0E2F32-EE6E-4194-B787-42DB671BFF6F}" dt="2024-04-25T07:08:01.213" v="175" actId="1076"/>
        <pc:sldMkLst>
          <pc:docMk/>
          <pc:sldMk cId="1477174009" sldId="999"/>
        </pc:sldMkLst>
        <pc:spChg chg="mod">
          <ac:chgData name="Mike Price" userId="45311d0e-980a-4dd1-9cd9-ed1a80e03dc6" providerId="ADAL" clId="{3C0E2F32-EE6E-4194-B787-42DB671BFF6F}" dt="2024-04-24T21:19:39.291" v="7" actId="20577"/>
          <ac:spMkLst>
            <pc:docMk/>
            <pc:sldMk cId="1477174009" sldId="999"/>
            <ac:spMk id="6" creationId="{3F4EA5AB-4750-4296-8032-E7CC6C8930AC}"/>
          </ac:spMkLst>
        </pc:spChg>
        <pc:picChg chg="add del mod">
          <ac:chgData name="Mike Price" userId="45311d0e-980a-4dd1-9cd9-ed1a80e03dc6" providerId="ADAL" clId="{3C0E2F32-EE6E-4194-B787-42DB671BFF6F}" dt="2024-04-25T07:07:59.496" v="174" actId="478"/>
          <ac:picMkLst>
            <pc:docMk/>
            <pc:sldMk cId="1477174009" sldId="999"/>
            <ac:picMk id="2" creationId="{5F410C51-320B-6664-4ABA-88C5912A67D3}"/>
          </ac:picMkLst>
        </pc:picChg>
        <pc:picChg chg="del">
          <ac:chgData name="Mike Price" userId="45311d0e-980a-4dd1-9cd9-ed1a80e03dc6" providerId="ADAL" clId="{3C0E2F32-EE6E-4194-B787-42DB671BFF6F}" dt="2024-04-24T21:19:54.787" v="18" actId="478"/>
          <ac:picMkLst>
            <pc:docMk/>
            <pc:sldMk cId="1477174009" sldId="999"/>
            <ac:picMk id="3" creationId="{2FF35F6B-6E65-C546-4D48-95B5DA992D3D}"/>
          </ac:picMkLst>
        </pc:picChg>
        <pc:picChg chg="add del mod">
          <ac:chgData name="Mike Price" userId="45311d0e-980a-4dd1-9cd9-ed1a80e03dc6" providerId="ADAL" clId="{3C0E2F32-EE6E-4194-B787-42DB671BFF6F}" dt="2024-04-25T07:08:01.213" v="175" actId="1076"/>
          <ac:picMkLst>
            <pc:docMk/>
            <pc:sldMk cId="1477174009" sldId="999"/>
            <ac:picMk id="3" creationId="{C48CF1EB-7E2A-6677-0DA5-7BC2A3B3C683}"/>
          </ac:picMkLst>
        </pc:picChg>
      </pc:sldChg>
      <pc:sldChg chg="addSp delSp modSp add mod">
        <pc:chgData name="Mike Price" userId="45311d0e-980a-4dd1-9cd9-ed1a80e03dc6" providerId="ADAL" clId="{3C0E2F32-EE6E-4194-B787-42DB671BFF6F}" dt="2024-04-25T07:11:32.066" v="217" actId="1076"/>
        <pc:sldMkLst>
          <pc:docMk/>
          <pc:sldMk cId="1495619281" sldId="1000"/>
        </pc:sldMkLst>
        <pc:spChg chg="mod">
          <ac:chgData name="Mike Price" userId="45311d0e-980a-4dd1-9cd9-ed1a80e03dc6" providerId="ADAL" clId="{3C0E2F32-EE6E-4194-B787-42DB671BFF6F}" dt="2024-04-24T21:19:46.307" v="11" actId="20577"/>
          <ac:spMkLst>
            <pc:docMk/>
            <pc:sldMk cId="1495619281" sldId="1000"/>
            <ac:spMk id="6" creationId="{5FDF26D6-1040-461A-9046-213AE3710221}"/>
          </ac:spMkLst>
        </pc:spChg>
        <pc:picChg chg="add del mod">
          <ac:chgData name="Mike Price" userId="45311d0e-980a-4dd1-9cd9-ed1a80e03dc6" providerId="ADAL" clId="{3C0E2F32-EE6E-4194-B787-42DB671BFF6F}" dt="2024-04-25T07:11:27.460" v="214" actId="478"/>
          <ac:picMkLst>
            <pc:docMk/>
            <pc:sldMk cId="1495619281" sldId="1000"/>
            <ac:picMk id="2" creationId="{478D3D0F-B423-E9D6-1196-3C7F95FC667F}"/>
          </ac:picMkLst>
        </pc:picChg>
        <pc:picChg chg="add del mod">
          <ac:chgData name="Mike Price" userId="45311d0e-980a-4dd1-9cd9-ed1a80e03dc6" providerId="ADAL" clId="{3C0E2F32-EE6E-4194-B787-42DB671BFF6F}" dt="2024-04-25T07:11:23.381" v="213" actId="478"/>
          <ac:picMkLst>
            <pc:docMk/>
            <pc:sldMk cId="1495619281" sldId="1000"/>
            <ac:picMk id="3" creationId="{81988CC2-7199-96AB-2450-69591FF541C2}"/>
          </ac:picMkLst>
        </pc:picChg>
        <pc:picChg chg="del">
          <ac:chgData name="Mike Price" userId="45311d0e-980a-4dd1-9cd9-ed1a80e03dc6" providerId="ADAL" clId="{3C0E2F32-EE6E-4194-B787-42DB671BFF6F}" dt="2024-04-24T21:19:53.818" v="17" actId="478"/>
          <ac:picMkLst>
            <pc:docMk/>
            <pc:sldMk cId="1495619281" sldId="1000"/>
            <ac:picMk id="4" creationId="{9C125C72-DD28-43C3-AACE-74DFB9F2949D}"/>
          </ac:picMkLst>
        </pc:picChg>
        <pc:picChg chg="add mod">
          <ac:chgData name="Mike Price" userId="45311d0e-980a-4dd1-9cd9-ed1a80e03dc6" providerId="ADAL" clId="{3C0E2F32-EE6E-4194-B787-42DB671BFF6F}" dt="2024-04-25T07:11:32.066" v="217" actId="1076"/>
          <ac:picMkLst>
            <pc:docMk/>
            <pc:sldMk cId="1495619281" sldId="1000"/>
            <ac:picMk id="4" creationId="{BACEF207-FD67-FC79-00EB-EA49648C4DD1}"/>
          </ac:picMkLst>
        </pc:picChg>
      </pc:sldChg>
      <pc:sldChg chg="addSp delSp modSp add mod">
        <pc:chgData name="Mike Price" userId="45311d0e-980a-4dd1-9cd9-ed1a80e03dc6" providerId="ADAL" clId="{3C0E2F32-EE6E-4194-B787-42DB671BFF6F}" dt="2024-04-25T07:08:53.930" v="202" actId="478"/>
        <pc:sldMkLst>
          <pc:docMk/>
          <pc:sldMk cId="1559885399" sldId="1001"/>
        </pc:sldMkLst>
        <pc:spChg chg="mod">
          <ac:chgData name="Mike Price" userId="45311d0e-980a-4dd1-9cd9-ed1a80e03dc6" providerId="ADAL" clId="{3C0E2F32-EE6E-4194-B787-42DB671BFF6F}" dt="2024-04-24T21:19:50.443" v="15" actId="20577"/>
          <ac:spMkLst>
            <pc:docMk/>
            <pc:sldMk cId="1559885399" sldId="1001"/>
            <ac:spMk id="6" creationId="{9E4568D4-B041-4214-9F6D-29F03EAD3DD3}"/>
          </ac:spMkLst>
        </pc:spChg>
        <pc:picChg chg="add">
          <ac:chgData name="Mike Price" userId="45311d0e-980a-4dd1-9cd9-ed1a80e03dc6" providerId="ADAL" clId="{3C0E2F32-EE6E-4194-B787-42DB671BFF6F}" dt="2024-04-24T21:37:56.133" v="120"/>
          <ac:picMkLst>
            <pc:docMk/>
            <pc:sldMk cId="1559885399" sldId="1001"/>
            <ac:picMk id="2" creationId="{B0AA2607-7E15-4849-F907-B976FECD70A7}"/>
          </ac:picMkLst>
        </pc:picChg>
        <pc:picChg chg="add del mod">
          <ac:chgData name="Mike Price" userId="45311d0e-980a-4dd1-9cd9-ed1a80e03dc6" providerId="ADAL" clId="{3C0E2F32-EE6E-4194-B787-42DB671BFF6F}" dt="2024-04-25T07:08:53.930" v="202" actId="478"/>
          <ac:picMkLst>
            <pc:docMk/>
            <pc:sldMk cId="1559885399" sldId="1001"/>
            <ac:picMk id="3" creationId="{C56F4F20-FE5E-A47B-39C9-A9DB012147A6}"/>
          </ac:picMkLst>
        </pc:picChg>
        <pc:picChg chg="del">
          <ac:chgData name="Mike Price" userId="45311d0e-980a-4dd1-9cd9-ed1a80e03dc6" providerId="ADAL" clId="{3C0E2F32-EE6E-4194-B787-42DB671BFF6F}" dt="2024-04-24T21:19:52.254" v="16" actId="478"/>
          <ac:picMkLst>
            <pc:docMk/>
            <pc:sldMk cId="1559885399" sldId="1001"/>
            <ac:picMk id="3" creationId="{E2ED21F0-9939-4793-8BBA-DFE8F9CE0709}"/>
          </ac:picMkLst>
        </pc:picChg>
      </pc:sldChg>
      <pc:sldChg chg="addSp delSp modSp add mod">
        <pc:chgData name="Mike Price" userId="45311d0e-980a-4dd1-9cd9-ed1a80e03dc6" providerId="ADAL" clId="{3C0E2F32-EE6E-4194-B787-42DB671BFF6F}" dt="2024-04-25T07:10:49.268" v="209" actId="478"/>
        <pc:sldMkLst>
          <pc:docMk/>
          <pc:sldMk cId="3677775776" sldId="1002"/>
        </pc:sldMkLst>
        <pc:spChg chg="mod">
          <ac:chgData name="Mike Price" userId="45311d0e-980a-4dd1-9cd9-ed1a80e03dc6" providerId="ADAL" clId="{3C0E2F32-EE6E-4194-B787-42DB671BFF6F}" dt="2024-04-24T21:19:57.899" v="22" actId="20577"/>
          <ac:spMkLst>
            <pc:docMk/>
            <pc:sldMk cId="3677775776" sldId="1002"/>
            <ac:spMk id="6" creationId="{CABF2831-9565-4DD2-904A-F65F47AC502D}"/>
          </ac:spMkLst>
        </pc:spChg>
        <pc:picChg chg="add del mod">
          <ac:chgData name="Mike Price" userId="45311d0e-980a-4dd1-9cd9-ed1a80e03dc6" providerId="ADAL" clId="{3C0E2F32-EE6E-4194-B787-42DB671BFF6F}" dt="2024-04-25T07:10:49.268" v="209" actId="478"/>
          <ac:picMkLst>
            <pc:docMk/>
            <pc:sldMk cId="3677775776" sldId="1002"/>
            <ac:picMk id="2" creationId="{2A49AC1D-80CF-1576-CEBD-19CFA851BA09}"/>
          </ac:picMkLst>
        </pc:picChg>
        <pc:picChg chg="add del mod">
          <ac:chgData name="Mike Price" userId="45311d0e-980a-4dd1-9cd9-ed1a80e03dc6" providerId="ADAL" clId="{3C0E2F32-EE6E-4194-B787-42DB671BFF6F}" dt="2024-04-24T21:51:57.788" v="142" actId="478"/>
          <ac:picMkLst>
            <pc:docMk/>
            <pc:sldMk cId="3677775776" sldId="1002"/>
            <ac:picMk id="2" creationId="{D16CAC7B-1C6D-E77B-8A34-DC592B5A38B3}"/>
          </ac:picMkLst>
        </pc:picChg>
        <pc:picChg chg="add mod">
          <ac:chgData name="Mike Price" userId="45311d0e-980a-4dd1-9cd9-ed1a80e03dc6" providerId="ADAL" clId="{3C0E2F32-EE6E-4194-B787-42DB671BFF6F}" dt="2024-04-24T21:52:02.384" v="146" actId="1076"/>
          <ac:picMkLst>
            <pc:docMk/>
            <pc:sldMk cId="3677775776" sldId="1002"/>
            <ac:picMk id="3" creationId="{107B0F8C-4725-44A4-D3A5-7BC6F3338EC1}"/>
          </ac:picMkLst>
        </pc:picChg>
        <pc:picChg chg="del">
          <ac:chgData name="Mike Price" userId="45311d0e-980a-4dd1-9cd9-ed1a80e03dc6" providerId="ADAL" clId="{3C0E2F32-EE6E-4194-B787-42DB671BFF6F}" dt="2024-04-24T21:19:58.858" v="23" actId="478"/>
          <ac:picMkLst>
            <pc:docMk/>
            <pc:sldMk cId="3677775776" sldId="1002"/>
            <ac:picMk id="4" creationId="{1AFA2ED5-6A4D-4D37-87D9-B2482311DF4F}"/>
          </ac:picMkLst>
        </pc:picChg>
      </pc:sldChg>
      <pc:sldChg chg="addSp delSp modSp add mod">
        <pc:chgData name="Mike Price" userId="45311d0e-980a-4dd1-9cd9-ed1a80e03dc6" providerId="ADAL" clId="{3C0E2F32-EE6E-4194-B787-42DB671BFF6F}" dt="2024-04-25T07:13:07.335" v="225" actId="1076"/>
        <pc:sldMkLst>
          <pc:docMk/>
          <pc:sldMk cId="1032329681" sldId="1003"/>
        </pc:sldMkLst>
        <pc:spChg chg="mod">
          <ac:chgData name="Mike Price" userId="45311d0e-980a-4dd1-9cd9-ed1a80e03dc6" providerId="ADAL" clId="{3C0E2F32-EE6E-4194-B787-42DB671BFF6F}" dt="2024-04-24T21:20:02.412" v="30" actId="6549"/>
          <ac:spMkLst>
            <pc:docMk/>
            <pc:sldMk cId="1032329681" sldId="1003"/>
            <ac:spMk id="7" creationId="{28ED9D52-5558-4DFE-A435-BD0CD8AAE066}"/>
          </ac:spMkLst>
        </pc:spChg>
        <pc:picChg chg="add del mod">
          <ac:chgData name="Mike Price" userId="45311d0e-980a-4dd1-9cd9-ed1a80e03dc6" providerId="ADAL" clId="{3C0E2F32-EE6E-4194-B787-42DB671BFF6F}" dt="2024-04-25T07:13:05.567" v="224" actId="478"/>
          <ac:picMkLst>
            <pc:docMk/>
            <pc:sldMk cId="1032329681" sldId="1003"/>
            <ac:picMk id="2" creationId="{63DD515C-60A9-7AED-898E-657C6A59B306}"/>
          </ac:picMkLst>
        </pc:picChg>
        <pc:picChg chg="add del mod">
          <ac:chgData name="Mike Price" userId="45311d0e-980a-4dd1-9cd9-ed1a80e03dc6" providerId="ADAL" clId="{3C0E2F32-EE6E-4194-B787-42DB671BFF6F}" dt="2024-04-25T07:13:07.335" v="225" actId="1076"/>
          <ac:picMkLst>
            <pc:docMk/>
            <pc:sldMk cId="1032329681" sldId="1003"/>
            <ac:picMk id="3" creationId="{8F353A15-BE73-2415-334A-58475D1E1172}"/>
          </ac:picMkLst>
        </pc:picChg>
        <pc:picChg chg="del">
          <ac:chgData name="Mike Price" userId="45311d0e-980a-4dd1-9cd9-ed1a80e03dc6" providerId="ADAL" clId="{3C0E2F32-EE6E-4194-B787-42DB671BFF6F}" dt="2024-04-24T21:20:03.474" v="31" actId="478"/>
          <ac:picMkLst>
            <pc:docMk/>
            <pc:sldMk cId="1032329681" sldId="1003"/>
            <ac:picMk id="4" creationId="{38F2BAFD-F07D-43EE-B783-53D0358D664E}"/>
          </ac:picMkLst>
        </pc:picChg>
      </pc:sldChg>
      <pc:sldChg chg="addSp delSp modSp add mod">
        <pc:chgData name="Mike Price" userId="45311d0e-980a-4dd1-9cd9-ed1a80e03dc6" providerId="ADAL" clId="{3C0E2F32-EE6E-4194-B787-42DB671BFF6F}" dt="2024-04-24T21:50:55.055" v="141" actId="1076"/>
        <pc:sldMkLst>
          <pc:docMk/>
          <pc:sldMk cId="3541954314" sldId="1004"/>
        </pc:sldMkLst>
        <pc:spChg chg="mod">
          <ac:chgData name="Mike Price" userId="45311d0e-980a-4dd1-9cd9-ed1a80e03dc6" providerId="ADAL" clId="{3C0E2F32-EE6E-4194-B787-42DB671BFF6F}" dt="2024-04-24T21:20:07.967" v="42" actId="20577"/>
          <ac:spMkLst>
            <pc:docMk/>
            <pc:sldMk cId="3541954314" sldId="1004"/>
            <ac:spMk id="6" creationId="{D09A95A2-00F7-49DF-A993-88CA2DCB5D4D}"/>
          </ac:spMkLst>
        </pc:spChg>
        <pc:picChg chg="add mod">
          <ac:chgData name="Mike Price" userId="45311d0e-980a-4dd1-9cd9-ed1a80e03dc6" providerId="ADAL" clId="{3C0E2F32-EE6E-4194-B787-42DB671BFF6F}" dt="2024-04-24T21:50:55.055" v="141" actId="1076"/>
          <ac:picMkLst>
            <pc:docMk/>
            <pc:sldMk cId="3541954314" sldId="1004"/>
            <ac:picMk id="2" creationId="{D0EFEEB7-E6B6-EDA1-2AC1-5D2ED61BA889}"/>
          </ac:picMkLst>
        </pc:picChg>
        <pc:picChg chg="del">
          <ac:chgData name="Mike Price" userId="45311d0e-980a-4dd1-9cd9-ed1a80e03dc6" providerId="ADAL" clId="{3C0E2F32-EE6E-4194-B787-42DB671BFF6F}" dt="2024-04-24T21:20:08.778" v="43" actId="478"/>
          <ac:picMkLst>
            <pc:docMk/>
            <pc:sldMk cId="3541954314" sldId="1004"/>
            <ac:picMk id="3" creationId="{3FBEA085-966E-49C9-A7AE-5C458EBAC093}"/>
          </ac:picMkLst>
        </pc:picChg>
      </pc:sldChg>
      <pc:sldChg chg="addSp delSp modSp add mod">
        <pc:chgData name="Mike Price" userId="45311d0e-980a-4dd1-9cd9-ed1a80e03dc6" providerId="ADAL" clId="{3C0E2F32-EE6E-4194-B787-42DB671BFF6F}" dt="2024-04-24T21:48:11.583" v="132"/>
        <pc:sldMkLst>
          <pc:docMk/>
          <pc:sldMk cId="2274398146" sldId="1005"/>
        </pc:sldMkLst>
        <pc:spChg chg="mod">
          <ac:chgData name="Mike Price" userId="45311d0e-980a-4dd1-9cd9-ed1a80e03dc6" providerId="ADAL" clId="{3C0E2F32-EE6E-4194-B787-42DB671BFF6F}" dt="2024-04-24T21:20:11.690" v="47" actId="20577"/>
          <ac:spMkLst>
            <pc:docMk/>
            <pc:sldMk cId="2274398146" sldId="1005"/>
            <ac:spMk id="6" creationId="{04D32962-CDDC-4A29-8D75-70EAFF14AE6A}"/>
          </ac:spMkLst>
        </pc:spChg>
        <pc:picChg chg="add">
          <ac:chgData name="Mike Price" userId="45311d0e-980a-4dd1-9cd9-ed1a80e03dc6" providerId="ADAL" clId="{3C0E2F32-EE6E-4194-B787-42DB671BFF6F}" dt="2024-04-24T21:48:11.583" v="132"/>
          <ac:picMkLst>
            <pc:docMk/>
            <pc:sldMk cId="2274398146" sldId="1005"/>
            <ac:picMk id="2" creationId="{2CF44ADD-599D-0247-30FA-14ABF951452D}"/>
          </ac:picMkLst>
        </pc:picChg>
        <pc:picChg chg="del">
          <ac:chgData name="Mike Price" userId="45311d0e-980a-4dd1-9cd9-ed1a80e03dc6" providerId="ADAL" clId="{3C0E2F32-EE6E-4194-B787-42DB671BFF6F}" dt="2024-04-24T21:20:12.434" v="48" actId="478"/>
          <ac:picMkLst>
            <pc:docMk/>
            <pc:sldMk cId="2274398146" sldId="1005"/>
            <ac:picMk id="3" creationId="{7C7CD2CD-FEDF-4821-B913-5FFB224993D4}"/>
          </ac:picMkLst>
        </pc:picChg>
      </pc:sldChg>
      <pc:sldChg chg="addSp delSp modSp add mod">
        <pc:chgData name="Mike Price" userId="45311d0e-980a-4dd1-9cd9-ed1a80e03dc6" providerId="ADAL" clId="{3C0E2F32-EE6E-4194-B787-42DB671BFF6F}" dt="2024-04-24T21:50:07.744" v="138" actId="1076"/>
        <pc:sldMkLst>
          <pc:docMk/>
          <pc:sldMk cId="237568315" sldId="1006"/>
        </pc:sldMkLst>
        <pc:spChg chg="mod">
          <ac:chgData name="Mike Price" userId="45311d0e-980a-4dd1-9cd9-ed1a80e03dc6" providerId="ADAL" clId="{3C0E2F32-EE6E-4194-B787-42DB671BFF6F}" dt="2024-04-24T21:20:38.674" v="52" actId="20577"/>
          <ac:spMkLst>
            <pc:docMk/>
            <pc:sldMk cId="237568315" sldId="1006"/>
            <ac:spMk id="6" creationId="{82022241-83D6-4873-9FC3-7F38B07ACC00}"/>
          </ac:spMkLst>
        </pc:spChg>
        <pc:picChg chg="add del">
          <ac:chgData name="Mike Price" userId="45311d0e-980a-4dd1-9cd9-ed1a80e03dc6" providerId="ADAL" clId="{3C0E2F32-EE6E-4194-B787-42DB671BFF6F}" dt="2024-04-24T21:49:35.904" v="134" actId="478"/>
          <ac:picMkLst>
            <pc:docMk/>
            <pc:sldMk cId="237568315" sldId="1006"/>
            <ac:picMk id="2" creationId="{7EB0C6F0-A375-4ADB-61E0-23186DCF5F0E}"/>
          </ac:picMkLst>
        </pc:picChg>
        <pc:picChg chg="add mod">
          <ac:chgData name="Mike Price" userId="45311d0e-980a-4dd1-9cd9-ed1a80e03dc6" providerId="ADAL" clId="{3C0E2F32-EE6E-4194-B787-42DB671BFF6F}" dt="2024-04-24T21:50:07.744" v="138" actId="1076"/>
          <ac:picMkLst>
            <pc:docMk/>
            <pc:sldMk cId="237568315" sldId="1006"/>
            <ac:picMk id="3" creationId="{3A18B5A5-E2F7-3414-3238-F5DAC94DB16A}"/>
          </ac:picMkLst>
        </pc:picChg>
        <pc:picChg chg="del">
          <ac:chgData name="Mike Price" userId="45311d0e-980a-4dd1-9cd9-ed1a80e03dc6" providerId="ADAL" clId="{3C0E2F32-EE6E-4194-B787-42DB671BFF6F}" dt="2024-04-24T21:20:39.715" v="53" actId="478"/>
          <ac:picMkLst>
            <pc:docMk/>
            <pc:sldMk cId="237568315" sldId="1006"/>
            <ac:picMk id="8" creationId="{AE55A7AB-2C11-4A1E-97C1-686A9AD51D47}"/>
          </ac:picMkLst>
        </pc:picChg>
      </pc:sldChg>
      <pc:sldChg chg="addSp delSp modSp add mod">
        <pc:chgData name="Mike Price" userId="45311d0e-980a-4dd1-9cd9-ed1a80e03dc6" providerId="ADAL" clId="{3C0E2F32-EE6E-4194-B787-42DB671BFF6F}" dt="2024-04-25T07:20:47.229" v="243" actId="478"/>
        <pc:sldMkLst>
          <pc:docMk/>
          <pc:sldMk cId="2948275177" sldId="1007"/>
        </pc:sldMkLst>
        <pc:spChg chg="mod">
          <ac:chgData name="Mike Price" userId="45311d0e-980a-4dd1-9cd9-ed1a80e03dc6" providerId="ADAL" clId="{3C0E2F32-EE6E-4194-B787-42DB671BFF6F}" dt="2024-04-24T21:20:46.246" v="61" actId="6549"/>
          <ac:spMkLst>
            <pc:docMk/>
            <pc:sldMk cId="2948275177" sldId="1007"/>
            <ac:spMk id="6" creationId="{3F4EA5AB-4750-4296-8032-E7CC6C8930AC}"/>
          </ac:spMkLst>
        </pc:spChg>
        <pc:picChg chg="add del mod">
          <ac:chgData name="Mike Price" userId="45311d0e-980a-4dd1-9cd9-ed1a80e03dc6" providerId="ADAL" clId="{3C0E2F32-EE6E-4194-B787-42DB671BFF6F}" dt="2024-04-25T07:15:14.884" v="236" actId="478"/>
          <ac:picMkLst>
            <pc:docMk/>
            <pc:sldMk cId="2948275177" sldId="1007"/>
            <ac:picMk id="2" creationId="{CF57FAA4-DC27-9AAB-A205-7808A04C9764}"/>
          </ac:picMkLst>
        </pc:picChg>
        <pc:picChg chg="add del mod">
          <ac:chgData name="Mike Price" userId="45311d0e-980a-4dd1-9cd9-ed1a80e03dc6" providerId="ADAL" clId="{3C0E2F32-EE6E-4194-B787-42DB671BFF6F}" dt="2024-04-25T07:15:18.689" v="237" actId="1076"/>
          <ac:picMkLst>
            <pc:docMk/>
            <pc:sldMk cId="2948275177" sldId="1007"/>
            <ac:picMk id="3" creationId="{82B6796C-9A39-CC7B-B471-100B8C4955C1}"/>
          </ac:picMkLst>
        </pc:picChg>
        <pc:picChg chg="add del mod">
          <ac:chgData name="Mike Price" userId="45311d0e-980a-4dd1-9cd9-ed1a80e03dc6" providerId="ADAL" clId="{3C0E2F32-EE6E-4194-B787-42DB671BFF6F}" dt="2024-04-25T07:20:47.229" v="243" actId="478"/>
          <ac:picMkLst>
            <pc:docMk/>
            <pc:sldMk cId="2948275177" sldId="1007"/>
            <ac:picMk id="4" creationId="{07F2E2EB-5DC8-F85C-EF08-0055C7490D01}"/>
          </ac:picMkLst>
        </pc:picChg>
        <pc:picChg chg="del">
          <ac:chgData name="Mike Price" userId="45311d0e-980a-4dd1-9cd9-ed1a80e03dc6" providerId="ADAL" clId="{3C0E2F32-EE6E-4194-B787-42DB671BFF6F}" dt="2024-04-24T21:20:43.962" v="54" actId="478"/>
          <ac:picMkLst>
            <pc:docMk/>
            <pc:sldMk cId="2948275177" sldId="1007"/>
            <ac:picMk id="4" creationId="{7E1D8194-9A9A-0424-9363-84211F217608}"/>
          </ac:picMkLst>
        </pc:picChg>
      </pc:sldChg>
      <pc:sldChg chg="addSp delSp modSp add mod">
        <pc:chgData name="Mike Price" userId="45311d0e-980a-4dd1-9cd9-ed1a80e03dc6" providerId="ADAL" clId="{3C0E2F32-EE6E-4194-B787-42DB671BFF6F}" dt="2024-04-24T21:59:34.937" v="157" actId="1076"/>
        <pc:sldMkLst>
          <pc:docMk/>
          <pc:sldMk cId="4151838361" sldId="1008"/>
        </pc:sldMkLst>
        <pc:spChg chg="mod">
          <ac:chgData name="Mike Price" userId="45311d0e-980a-4dd1-9cd9-ed1a80e03dc6" providerId="ADAL" clId="{3C0E2F32-EE6E-4194-B787-42DB671BFF6F}" dt="2024-04-24T21:20:50.392" v="68" actId="6549"/>
          <ac:spMkLst>
            <pc:docMk/>
            <pc:sldMk cId="4151838361" sldId="1008"/>
            <ac:spMk id="6" creationId="{6031231F-B926-4261-A5A1-A585483A06FF}"/>
          </ac:spMkLst>
        </pc:spChg>
        <pc:picChg chg="add mod">
          <ac:chgData name="Mike Price" userId="45311d0e-980a-4dd1-9cd9-ed1a80e03dc6" providerId="ADAL" clId="{3C0E2F32-EE6E-4194-B787-42DB671BFF6F}" dt="2024-04-24T21:59:34.937" v="157" actId="1076"/>
          <ac:picMkLst>
            <pc:docMk/>
            <pc:sldMk cId="4151838361" sldId="1008"/>
            <ac:picMk id="2" creationId="{955E4613-7866-420C-ECAB-2E6122106447}"/>
          </ac:picMkLst>
        </pc:picChg>
        <pc:picChg chg="del">
          <ac:chgData name="Mike Price" userId="45311d0e-980a-4dd1-9cd9-ed1a80e03dc6" providerId="ADAL" clId="{3C0E2F32-EE6E-4194-B787-42DB671BFF6F}" dt="2024-04-24T21:20:51.845" v="69" actId="478"/>
          <ac:picMkLst>
            <pc:docMk/>
            <pc:sldMk cId="4151838361" sldId="1008"/>
            <ac:picMk id="3" creationId="{1889F5B3-AEA1-4C68-8625-6E27C0C2EE71}"/>
          </ac:picMkLst>
        </pc:picChg>
      </pc:sldChg>
      <pc:sldChg chg="addSp delSp modSp add mod">
        <pc:chgData name="Mike Price" userId="45311d0e-980a-4dd1-9cd9-ed1a80e03dc6" providerId="ADAL" clId="{3C0E2F32-EE6E-4194-B787-42DB671BFF6F}" dt="2024-04-24T21:58:28.133" v="150"/>
        <pc:sldMkLst>
          <pc:docMk/>
          <pc:sldMk cId="599564391" sldId="1009"/>
        </pc:sldMkLst>
        <pc:spChg chg="mod">
          <ac:chgData name="Mike Price" userId="45311d0e-980a-4dd1-9cd9-ed1a80e03dc6" providerId="ADAL" clId="{3C0E2F32-EE6E-4194-B787-42DB671BFF6F}" dt="2024-04-24T21:21:23.391" v="114" actId="20577"/>
          <ac:spMkLst>
            <pc:docMk/>
            <pc:sldMk cId="599564391" sldId="1009"/>
            <ac:spMk id="6" creationId="{A83619EB-B575-4A64-BA33-92AFB1BA458D}"/>
          </ac:spMkLst>
        </pc:spChg>
        <pc:picChg chg="del">
          <ac:chgData name="Mike Price" userId="45311d0e-980a-4dd1-9cd9-ed1a80e03dc6" providerId="ADAL" clId="{3C0E2F32-EE6E-4194-B787-42DB671BFF6F}" dt="2024-04-24T21:21:24.124" v="115" actId="478"/>
          <ac:picMkLst>
            <pc:docMk/>
            <pc:sldMk cId="599564391" sldId="1009"/>
            <ac:picMk id="2" creationId="{84A95E76-6F9D-4517-8AD3-ED0911F64FD0}"/>
          </ac:picMkLst>
        </pc:picChg>
        <pc:picChg chg="add">
          <ac:chgData name="Mike Price" userId="45311d0e-980a-4dd1-9cd9-ed1a80e03dc6" providerId="ADAL" clId="{3C0E2F32-EE6E-4194-B787-42DB671BFF6F}" dt="2024-04-24T21:58:28.133" v="150"/>
          <ac:picMkLst>
            <pc:docMk/>
            <pc:sldMk cId="599564391" sldId="1009"/>
            <ac:picMk id="3" creationId="{55AC549B-4C97-3788-925F-9CE018CCA4C0}"/>
          </ac:picMkLst>
        </pc:picChg>
      </pc:sldChg>
      <pc:sldChg chg="addSp delSp modSp add mod">
        <pc:chgData name="Mike Price" userId="45311d0e-980a-4dd1-9cd9-ed1a80e03dc6" providerId="ADAL" clId="{3C0E2F32-EE6E-4194-B787-42DB671BFF6F}" dt="2024-04-24T21:59:09.097" v="154" actId="1076"/>
        <pc:sldMkLst>
          <pc:docMk/>
          <pc:sldMk cId="674444909" sldId="1010"/>
        </pc:sldMkLst>
        <pc:spChg chg="mod">
          <ac:chgData name="Mike Price" userId="45311d0e-980a-4dd1-9cd9-ed1a80e03dc6" providerId="ADAL" clId="{3C0E2F32-EE6E-4194-B787-42DB671BFF6F}" dt="2024-04-24T21:21:18.587" v="109" actId="20577"/>
          <ac:spMkLst>
            <pc:docMk/>
            <pc:sldMk cId="674444909" sldId="1010"/>
            <ac:spMk id="6" creationId="{A5541883-6C16-4A12-A009-7177D25BABDC}"/>
          </ac:spMkLst>
        </pc:spChg>
        <pc:picChg chg="add mod">
          <ac:chgData name="Mike Price" userId="45311d0e-980a-4dd1-9cd9-ed1a80e03dc6" providerId="ADAL" clId="{3C0E2F32-EE6E-4194-B787-42DB671BFF6F}" dt="2024-04-24T21:59:09.097" v="154" actId="1076"/>
          <ac:picMkLst>
            <pc:docMk/>
            <pc:sldMk cId="674444909" sldId="1010"/>
            <ac:picMk id="2" creationId="{9BA8D344-97BE-9A85-B25E-FE183553B1A5}"/>
          </ac:picMkLst>
        </pc:picChg>
        <pc:picChg chg="del">
          <ac:chgData name="Mike Price" userId="45311d0e-980a-4dd1-9cd9-ed1a80e03dc6" providerId="ADAL" clId="{3C0E2F32-EE6E-4194-B787-42DB671BFF6F}" dt="2024-04-24T21:21:19.477" v="110" actId="478"/>
          <ac:picMkLst>
            <pc:docMk/>
            <pc:sldMk cId="674444909" sldId="1010"/>
            <ac:picMk id="3" creationId="{FDC3B97E-C9AF-4EBC-BAFB-491B892D7C5D}"/>
          </ac:picMkLst>
        </pc:picChg>
      </pc:sldChg>
      <pc:sldChg chg="addSp delSp modSp add mod">
        <pc:chgData name="Mike Price" userId="45311d0e-980a-4dd1-9cd9-ed1a80e03dc6" providerId="ADAL" clId="{3C0E2F32-EE6E-4194-B787-42DB671BFF6F}" dt="2024-04-25T07:22:00.163" v="253" actId="1076"/>
        <pc:sldMkLst>
          <pc:docMk/>
          <pc:sldMk cId="1219636046" sldId="1011"/>
        </pc:sldMkLst>
        <pc:spChg chg="mod">
          <ac:chgData name="Mike Price" userId="45311d0e-980a-4dd1-9cd9-ed1a80e03dc6" providerId="ADAL" clId="{3C0E2F32-EE6E-4194-B787-42DB671BFF6F}" dt="2024-04-24T21:21:14.396" v="103" actId="6549"/>
          <ac:spMkLst>
            <pc:docMk/>
            <pc:sldMk cId="1219636046" sldId="1011"/>
            <ac:spMk id="6" creationId="{888B6494-2FD3-4EB9-9E15-1F71DF0B1CD4}"/>
          </ac:spMkLst>
        </pc:spChg>
        <pc:picChg chg="add del mod">
          <ac:chgData name="Mike Price" userId="45311d0e-980a-4dd1-9cd9-ed1a80e03dc6" providerId="ADAL" clId="{3C0E2F32-EE6E-4194-B787-42DB671BFF6F}" dt="2024-04-25T07:21:53.883" v="252" actId="478"/>
          <ac:picMkLst>
            <pc:docMk/>
            <pc:sldMk cId="1219636046" sldId="1011"/>
            <ac:picMk id="2" creationId="{548F547E-C2CE-CAD5-8652-51B3809B5625}"/>
          </ac:picMkLst>
        </pc:picChg>
        <pc:picChg chg="add del mod">
          <ac:chgData name="Mike Price" userId="45311d0e-980a-4dd1-9cd9-ed1a80e03dc6" providerId="ADAL" clId="{3C0E2F32-EE6E-4194-B787-42DB671BFF6F}" dt="2024-04-25T07:22:00.163" v="253" actId="1076"/>
          <ac:picMkLst>
            <pc:docMk/>
            <pc:sldMk cId="1219636046" sldId="1011"/>
            <ac:picMk id="3" creationId="{859130FE-ED0E-15B5-126D-EFB5987E8ACB}"/>
          </ac:picMkLst>
        </pc:picChg>
        <pc:picChg chg="del">
          <ac:chgData name="Mike Price" userId="45311d0e-980a-4dd1-9cd9-ed1a80e03dc6" providerId="ADAL" clId="{3C0E2F32-EE6E-4194-B787-42DB671BFF6F}" dt="2024-04-24T21:21:11.642" v="96" actId="478"/>
          <ac:picMkLst>
            <pc:docMk/>
            <pc:sldMk cId="1219636046" sldId="1011"/>
            <ac:picMk id="4" creationId="{C4E0DF92-95B6-414B-9A4F-7AB122570F52}"/>
          </ac:picMkLst>
        </pc:picChg>
      </pc:sldChg>
      <pc:sldChg chg="addSp delSp modSp add mod">
        <pc:chgData name="Mike Price" userId="45311d0e-980a-4dd1-9cd9-ed1a80e03dc6" providerId="ADAL" clId="{3C0E2F32-EE6E-4194-B787-42DB671BFF6F}" dt="2024-04-24T22:01:34.553" v="167" actId="1076"/>
        <pc:sldMkLst>
          <pc:docMk/>
          <pc:sldMk cId="1812771294" sldId="1012"/>
        </pc:sldMkLst>
        <pc:spChg chg="mod">
          <ac:chgData name="Mike Price" userId="45311d0e-980a-4dd1-9cd9-ed1a80e03dc6" providerId="ADAL" clId="{3C0E2F32-EE6E-4194-B787-42DB671BFF6F}" dt="2024-04-24T21:21:09.922" v="94" actId="20577"/>
          <ac:spMkLst>
            <pc:docMk/>
            <pc:sldMk cId="1812771294" sldId="1012"/>
            <ac:spMk id="6" creationId="{D55A0453-9B2E-476F-99E1-8C0CE988EAE7}"/>
          </ac:spMkLst>
        </pc:spChg>
        <pc:picChg chg="add mod">
          <ac:chgData name="Mike Price" userId="45311d0e-980a-4dd1-9cd9-ed1a80e03dc6" providerId="ADAL" clId="{3C0E2F32-EE6E-4194-B787-42DB671BFF6F}" dt="2024-04-24T22:01:34.553" v="167" actId="1076"/>
          <ac:picMkLst>
            <pc:docMk/>
            <pc:sldMk cId="1812771294" sldId="1012"/>
            <ac:picMk id="2" creationId="{CC6C8348-BEE9-6593-15F8-1FC49D6A423F}"/>
          </ac:picMkLst>
        </pc:picChg>
        <pc:picChg chg="del">
          <ac:chgData name="Mike Price" userId="45311d0e-980a-4dd1-9cd9-ed1a80e03dc6" providerId="ADAL" clId="{3C0E2F32-EE6E-4194-B787-42DB671BFF6F}" dt="2024-04-24T21:21:10.884" v="95" actId="478"/>
          <ac:picMkLst>
            <pc:docMk/>
            <pc:sldMk cId="1812771294" sldId="1012"/>
            <ac:picMk id="4" creationId="{6B29DACC-5792-4279-B711-BDD7F4547E46}"/>
          </ac:picMkLst>
        </pc:picChg>
      </pc:sldChg>
      <pc:sldChg chg="addSp delSp modSp add mod">
        <pc:chgData name="Mike Price" userId="45311d0e-980a-4dd1-9cd9-ed1a80e03dc6" providerId="ADAL" clId="{3C0E2F32-EE6E-4194-B787-42DB671BFF6F}" dt="2024-04-24T22:00:33.658" v="161"/>
        <pc:sldMkLst>
          <pc:docMk/>
          <pc:sldMk cId="64519232" sldId="1013"/>
        </pc:sldMkLst>
        <pc:spChg chg="mod">
          <ac:chgData name="Mike Price" userId="45311d0e-980a-4dd1-9cd9-ed1a80e03dc6" providerId="ADAL" clId="{3C0E2F32-EE6E-4194-B787-42DB671BFF6F}" dt="2024-04-24T21:21:04.835" v="79" actId="20577"/>
          <ac:spMkLst>
            <pc:docMk/>
            <pc:sldMk cId="64519232" sldId="1013"/>
            <ac:spMk id="6" creationId="{7BC49B00-3BBF-4C30-AA61-50A96AEB3228}"/>
          </ac:spMkLst>
        </pc:spChg>
        <pc:picChg chg="del">
          <ac:chgData name="Mike Price" userId="45311d0e-980a-4dd1-9cd9-ed1a80e03dc6" providerId="ADAL" clId="{3C0E2F32-EE6E-4194-B787-42DB671BFF6F}" dt="2024-04-24T21:21:02.067" v="75" actId="478"/>
          <ac:picMkLst>
            <pc:docMk/>
            <pc:sldMk cId="64519232" sldId="1013"/>
            <ac:picMk id="2" creationId="{E007B2A6-FC73-4FE6-93DA-6D9979EFCA26}"/>
          </ac:picMkLst>
        </pc:picChg>
        <pc:picChg chg="add">
          <ac:chgData name="Mike Price" userId="45311d0e-980a-4dd1-9cd9-ed1a80e03dc6" providerId="ADAL" clId="{3C0E2F32-EE6E-4194-B787-42DB671BFF6F}" dt="2024-04-24T22:00:33.658" v="161"/>
          <ac:picMkLst>
            <pc:docMk/>
            <pc:sldMk cId="64519232" sldId="1013"/>
            <ac:picMk id="3" creationId="{1C300F53-3F0A-6154-67DA-EA7BB99D02B4}"/>
          </ac:picMkLst>
        </pc:picChg>
      </pc:sldChg>
      <pc:sldChg chg="addSp delSp modSp add mod">
        <pc:chgData name="Mike Price" userId="45311d0e-980a-4dd1-9cd9-ed1a80e03dc6" providerId="ADAL" clId="{3C0E2F32-EE6E-4194-B787-42DB671BFF6F}" dt="2024-04-24T22:01:09.224" v="164" actId="1076"/>
        <pc:sldMkLst>
          <pc:docMk/>
          <pc:sldMk cId="1903782006" sldId="1014"/>
        </pc:sldMkLst>
        <pc:spChg chg="mod">
          <ac:chgData name="Mike Price" userId="45311d0e-980a-4dd1-9cd9-ed1a80e03dc6" providerId="ADAL" clId="{3C0E2F32-EE6E-4194-B787-42DB671BFF6F}" dt="2024-04-24T21:21:00.058" v="73" actId="20577"/>
          <ac:spMkLst>
            <pc:docMk/>
            <pc:sldMk cId="1903782006" sldId="1014"/>
            <ac:spMk id="6" creationId="{95D5094F-F7B9-4105-BA42-93AAA8EF6337}"/>
          </ac:spMkLst>
        </pc:spChg>
        <pc:picChg chg="add mod">
          <ac:chgData name="Mike Price" userId="45311d0e-980a-4dd1-9cd9-ed1a80e03dc6" providerId="ADAL" clId="{3C0E2F32-EE6E-4194-B787-42DB671BFF6F}" dt="2024-04-24T22:01:09.224" v="164" actId="1076"/>
          <ac:picMkLst>
            <pc:docMk/>
            <pc:sldMk cId="1903782006" sldId="1014"/>
            <ac:picMk id="2" creationId="{825DF095-1459-97E1-15F9-A1DB906D7A2D}"/>
          </ac:picMkLst>
        </pc:picChg>
        <pc:picChg chg="del">
          <ac:chgData name="Mike Price" userId="45311d0e-980a-4dd1-9cd9-ed1a80e03dc6" providerId="ADAL" clId="{3C0E2F32-EE6E-4194-B787-42DB671BFF6F}" dt="2024-04-24T21:21:00.974" v="74" actId="478"/>
          <ac:picMkLst>
            <pc:docMk/>
            <pc:sldMk cId="1903782006" sldId="1014"/>
            <ac:picMk id="4" creationId="{04652DD0-0339-4563-B721-67248A34AE67}"/>
          </ac:picMkLst>
        </pc:picChg>
      </pc:sldChg>
      <pc:sldChg chg="addSp delSp modSp add mod">
        <pc:chgData name="Mike Price" userId="45311d0e-980a-4dd1-9cd9-ed1a80e03dc6" providerId="ADAL" clId="{3C0E2F32-EE6E-4194-B787-42DB671BFF6F}" dt="2024-04-30T20:50:27.901" v="282" actId="20577"/>
        <pc:sldMkLst>
          <pc:docMk/>
          <pc:sldMk cId="42974658" sldId="1015"/>
        </pc:sldMkLst>
        <pc:spChg chg="mod">
          <ac:chgData name="Mike Price" userId="45311d0e-980a-4dd1-9cd9-ed1a80e03dc6" providerId="ADAL" clId="{3C0E2F32-EE6E-4194-B787-42DB671BFF6F}" dt="2024-04-30T20:50:27.901" v="282" actId="20577"/>
          <ac:spMkLst>
            <pc:docMk/>
            <pc:sldMk cId="42974658" sldId="1015"/>
            <ac:spMk id="6" creationId="{3F4EA5AB-4750-4296-8032-E7CC6C8930AC}"/>
          </ac:spMkLst>
        </pc:spChg>
        <pc:picChg chg="del mod">
          <ac:chgData name="Mike Price" userId="45311d0e-980a-4dd1-9cd9-ed1a80e03dc6" providerId="ADAL" clId="{3C0E2F32-EE6E-4194-B787-42DB671BFF6F}" dt="2024-04-30T20:50:23.925" v="278" actId="478"/>
          <ac:picMkLst>
            <pc:docMk/>
            <pc:sldMk cId="42974658" sldId="1015"/>
            <ac:picMk id="2" creationId="{5896FCD7-B6A1-16DB-4839-DC66CC08CFC0}"/>
          </ac:picMkLst>
        </pc:picChg>
        <pc:picChg chg="add del">
          <ac:chgData name="Mike Price" userId="45311d0e-980a-4dd1-9cd9-ed1a80e03dc6" providerId="ADAL" clId="{3C0E2F32-EE6E-4194-B787-42DB671BFF6F}" dt="2024-04-30T20:50:00.242" v="274" actId="478"/>
          <ac:picMkLst>
            <pc:docMk/>
            <pc:sldMk cId="42974658" sldId="1015"/>
            <ac:picMk id="3" creationId="{8BFA763D-2FCE-D18B-4185-559FA2986787}"/>
          </ac:picMkLst>
        </pc:picChg>
        <pc:picChg chg="add mod">
          <ac:chgData name="Mike Price" userId="45311d0e-980a-4dd1-9cd9-ed1a80e03dc6" providerId="ADAL" clId="{3C0E2F32-EE6E-4194-B787-42DB671BFF6F}" dt="2024-04-30T20:50:20.772" v="277" actId="1076"/>
          <ac:picMkLst>
            <pc:docMk/>
            <pc:sldMk cId="42974658" sldId="1015"/>
            <ac:picMk id="4" creationId="{481B9AB6-FE12-FF4A-656B-B7462E01C060}"/>
          </ac:picMkLst>
        </pc:picChg>
      </pc:sldChg>
      <pc:sldChg chg="addSp delSp modSp add mod">
        <pc:chgData name="Mike Price" userId="45311d0e-980a-4dd1-9cd9-ed1a80e03dc6" providerId="ADAL" clId="{3C0E2F32-EE6E-4194-B787-42DB671BFF6F}" dt="2024-04-30T20:53:49.735" v="299" actId="20577"/>
        <pc:sldMkLst>
          <pc:docMk/>
          <pc:sldMk cId="650649454" sldId="1016"/>
        </pc:sldMkLst>
        <pc:spChg chg="mod">
          <ac:chgData name="Mike Price" userId="45311d0e-980a-4dd1-9cd9-ed1a80e03dc6" providerId="ADAL" clId="{3C0E2F32-EE6E-4194-B787-42DB671BFF6F}" dt="2024-04-30T20:53:49.735" v="299" actId="20577"/>
          <ac:spMkLst>
            <pc:docMk/>
            <pc:sldMk cId="650649454" sldId="1016"/>
            <ac:spMk id="6" creationId="{6031231F-B926-4261-A5A1-A585483A06FF}"/>
          </ac:spMkLst>
        </pc:spChg>
        <pc:picChg chg="add mod">
          <ac:chgData name="Mike Price" userId="45311d0e-980a-4dd1-9cd9-ed1a80e03dc6" providerId="ADAL" clId="{3C0E2F32-EE6E-4194-B787-42DB671BFF6F}" dt="2024-04-30T20:53:46.710" v="295" actId="1076"/>
          <ac:picMkLst>
            <pc:docMk/>
            <pc:sldMk cId="650649454" sldId="1016"/>
            <ac:picMk id="2" creationId="{6786CCD5-86DF-9C64-36F4-46B5260EDA17}"/>
          </ac:picMkLst>
        </pc:picChg>
        <pc:picChg chg="del">
          <ac:chgData name="Mike Price" userId="45311d0e-980a-4dd1-9cd9-ed1a80e03dc6" providerId="ADAL" clId="{3C0E2F32-EE6E-4194-B787-42DB671BFF6F}" dt="2024-04-30T20:25:39.801" v="272" actId="478"/>
          <ac:picMkLst>
            <pc:docMk/>
            <pc:sldMk cId="650649454" sldId="1016"/>
            <ac:picMk id="4" creationId="{953D896A-CBB9-49C8-80D9-3F97175E6CD3}"/>
          </ac:picMkLst>
        </pc:picChg>
      </pc:sldChg>
      <pc:sldChg chg="addSp delSp modSp add mod">
        <pc:chgData name="Mike Price" userId="45311d0e-980a-4dd1-9cd9-ed1a80e03dc6" providerId="ADAL" clId="{3C0E2F32-EE6E-4194-B787-42DB671BFF6F}" dt="2024-04-30T20:53:55.516" v="305" actId="20577"/>
        <pc:sldMkLst>
          <pc:docMk/>
          <pc:sldMk cId="710061880" sldId="1017"/>
        </pc:sldMkLst>
        <pc:spChg chg="mod">
          <ac:chgData name="Mike Price" userId="45311d0e-980a-4dd1-9cd9-ed1a80e03dc6" providerId="ADAL" clId="{3C0E2F32-EE6E-4194-B787-42DB671BFF6F}" dt="2024-04-30T20:53:55.516" v="305" actId="20577"/>
          <ac:spMkLst>
            <pc:docMk/>
            <pc:sldMk cId="710061880" sldId="1017"/>
            <ac:spMk id="6" creationId="{A83619EB-B575-4A64-BA33-92AFB1BA458D}"/>
          </ac:spMkLst>
        </pc:spChg>
        <pc:picChg chg="del mod">
          <ac:chgData name="Mike Price" userId="45311d0e-980a-4dd1-9cd9-ed1a80e03dc6" providerId="ADAL" clId="{3C0E2F32-EE6E-4194-B787-42DB671BFF6F}" dt="2024-04-30T20:50:59.694" v="284" actId="478"/>
          <ac:picMkLst>
            <pc:docMk/>
            <pc:sldMk cId="710061880" sldId="1017"/>
            <ac:picMk id="2" creationId="{17419DCA-60BF-4A2F-BA43-475501A4A7A8}"/>
          </ac:picMkLst>
        </pc:picChg>
        <pc:picChg chg="add">
          <ac:chgData name="Mike Price" userId="45311d0e-980a-4dd1-9cd9-ed1a80e03dc6" providerId="ADAL" clId="{3C0E2F32-EE6E-4194-B787-42DB671BFF6F}" dt="2024-04-30T20:50:56.391" v="283"/>
          <ac:picMkLst>
            <pc:docMk/>
            <pc:sldMk cId="710061880" sldId="1017"/>
            <ac:picMk id="3" creationId="{987965B8-E335-D61E-13E8-ADB23E9D2AFF}"/>
          </ac:picMkLst>
        </pc:picChg>
      </pc:sldChg>
      <pc:sldChg chg="addSp delSp modSp add mod">
        <pc:chgData name="Mike Price" userId="45311d0e-980a-4dd1-9cd9-ed1a80e03dc6" providerId="ADAL" clId="{3C0E2F32-EE6E-4194-B787-42DB671BFF6F}" dt="2024-04-30T20:54:00.077" v="309" actId="20577"/>
        <pc:sldMkLst>
          <pc:docMk/>
          <pc:sldMk cId="108402606" sldId="1018"/>
        </pc:sldMkLst>
        <pc:spChg chg="mod">
          <ac:chgData name="Mike Price" userId="45311d0e-980a-4dd1-9cd9-ed1a80e03dc6" providerId="ADAL" clId="{3C0E2F32-EE6E-4194-B787-42DB671BFF6F}" dt="2024-04-30T20:54:00.077" v="309" actId="20577"/>
          <ac:spMkLst>
            <pc:docMk/>
            <pc:sldMk cId="108402606" sldId="1018"/>
            <ac:spMk id="6" creationId="{A5541883-6C16-4A12-A009-7177D25BABDC}"/>
          </ac:spMkLst>
        </pc:spChg>
        <pc:picChg chg="add mod">
          <ac:chgData name="Mike Price" userId="45311d0e-980a-4dd1-9cd9-ed1a80e03dc6" providerId="ADAL" clId="{3C0E2F32-EE6E-4194-B787-42DB671BFF6F}" dt="2024-04-30T20:52:28.656" v="288" actId="1076"/>
          <ac:picMkLst>
            <pc:docMk/>
            <pc:sldMk cId="108402606" sldId="1018"/>
            <ac:picMk id="2" creationId="{2495226A-3120-1EBA-9191-495DCCA0938B}"/>
          </ac:picMkLst>
        </pc:picChg>
        <pc:picChg chg="add mod">
          <ac:chgData name="Mike Price" userId="45311d0e-980a-4dd1-9cd9-ed1a80e03dc6" providerId="ADAL" clId="{3C0E2F32-EE6E-4194-B787-42DB671BFF6F}" dt="2024-04-30T20:52:59.858" v="292" actId="1076"/>
          <ac:picMkLst>
            <pc:docMk/>
            <pc:sldMk cId="108402606" sldId="1018"/>
            <ac:picMk id="3" creationId="{3958459A-B3C6-C8A6-2D50-F782E8729066}"/>
          </ac:picMkLst>
        </pc:picChg>
        <pc:picChg chg="add del">
          <ac:chgData name="Mike Price" userId="45311d0e-980a-4dd1-9cd9-ed1a80e03dc6" providerId="ADAL" clId="{3C0E2F32-EE6E-4194-B787-42DB671BFF6F}" dt="2024-04-30T20:52:27.367" v="287" actId="478"/>
          <ac:picMkLst>
            <pc:docMk/>
            <pc:sldMk cId="108402606" sldId="1018"/>
            <ac:picMk id="7" creationId="{A00C47C5-8786-4F7C-ADCF-3BBF3D99A489}"/>
          </ac:picMkLst>
        </pc:picChg>
        <pc:picChg chg="add del">
          <ac:chgData name="Mike Price" userId="45311d0e-980a-4dd1-9cd9-ed1a80e03dc6" providerId="ADAL" clId="{3C0E2F32-EE6E-4194-B787-42DB671BFF6F}" dt="2024-04-30T20:52:57.643" v="291" actId="478"/>
          <ac:picMkLst>
            <pc:docMk/>
            <pc:sldMk cId="108402606" sldId="1018"/>
            <ac:picMk id="8" creationId="{B213A735-AFE1-4636-B6D7-95FC13E8738A}"/>
          </ac:picMkLst>
        </pc:picChg>
      </pc:sldChg>
      <pc:sldChg chg="addSp delSp modSp add mod">
        <pc:chgData name="Mike Price" userId="45311d0e-980a-4dd1-9cd9-ed1a80e03dc6" providerId="ADAL" clId="{3C0E2F32-EE6E-4194-B787-42DB671BFF6F}" dt="2024-04-30T20:55:16.671" v="318" actId="478"/>
        <pc:sldMkLst>
          <pc:docMk/>
          <pc:sldMk cId="1474464777" sldId="1019"/>
        </pc:sldMkLst>
        <pc:spChg chg="mod">
          <ac:chgData name="Mike Price" userId="45311d0e-980a-4dd1-9cd9-ed1a80e03dc6" providerId="ADAL" clId="{3C0E2F32-EE6E-4194-B787-42DB671BFF6F}" dt="2024-04-30T20:54:07.044" v="314" actId="20577"/>
          <ac:spMkLst>
            <pc:docMk/>
            <pc:sldMk cId="1474464777" sldId="1019"/>
            <ac:spMk id="6" creationId="{888B6494-2FD3-4EB9-9E15-1F71DF0B1CD4}"/>
          </ac:spMkLst>
        </pc:spChg>
        <pc:picChg chg="add mod">
          <ac:chgData name="Mike Price" userId="45311d0e-980a-4dd1-9cd9-ed1a80e03dc6" providerId="ADAL" clId="{3C0E2F32-EE6E-4194-B787-42DB671BFF6F}" dt="2024-04-30T20:55:15.237" v="317" actId="1076"/>
          <ac:picMkLst>
            <pc:docMk/>
            <pc:sldMk cId="1474464777" sldId="1019"/>
            <ac:picMk id="2" creationId="{77B1247C-33EF-F53D-62A8-59198E919B72}"/>
          </ac:picMkLst>
        </pc:picChg>
        <pc:picChg chg="add del mod">
          <ac:chgData name="Mike Price" userId="45311d0e-980a-4dd1-9cd9-ed1a80e03dc6" providerId="ADAL" clId="{3C0E2F32-EE6E-4194-B787-42DB671BFF6F}" dt="2024-04-30T20:55:16.671" v="318" actId="478"/>
          <ac:picMkLst>
            <pc:docMk/>
            <pc:sldMk cId="1474464777" sldId="1019"/>
            <ac:picMk id="4" creationId="{453F768B-0F96-48AA-B488-A06AE8A6C511}"/>
          </ac:picMkLst>
        </pc:picChg>
      </pc:sldChg>
      <pc:sldChg chg="addSp delSp modSp add mod">
        <pc:chgData name="Mike Price" userId="45311d0e-980a-4dd1-9cd9-ed1a80e03dc6" providerId="ADAL" clId="{3C0E2F32-EE6E-4194-B787-42DB671BFF6F}" dt="2024-04-30T20:57:50.645" v="348" actId="20577"/>
        <pc:sldMkLst>
          <pc:docMk/>
          <pc:sldMk cId="3798365276" sldId="1020"/>
        </pc:sldMkLst>
        <pc:spChg chg="mod">
          <ac:chgData name="Mike Price" userId="45311d0e-980a-4dd1-9cd9-ed1a80e03dc6" providerId="ADAL" clId="{3C0E2F32-EE6E-4194-B787-42DB671BFF6F}" dt="2024-04-30T20:57:50.645" v="348" actId="20577"/>
          <ac:spMkLst>
            <pc:docMk/>
            <pc:sldMk cId="3798365276" sldId="1020"/>
            <ac:spMk id="6" creationId="{D55A0453-9B2E-476F-99E1-8C0CE988EAE7}"/>
          </ac:spMkLst>
        </pc:spChg>
        <pc:picChg chg="add mod">
          <ac:chgData name="Mike Price" userId="45311d0e-980a-4dd1-9cd9-ed1a80e03dc6" providerId="ADAL" clId="{3C0E2F32-EE6E-4194-B787-42DB671BFF6F}" dt="2024-04-30T20:57:48.972" v="344" actId="1076"/>
          <ac:picMkLst>
            <pc:docMk/>
            <pc:sldMk cId="3798365276" sldId="1020"/>
            <ac:picMk id="2" creationId="{7A8FB851-E5A3-2F8A-DDC0-F2AC316C13C3}"/>
          </ac:picMkLst>
        </pc:picChg>
        <pc:picChg chg="del">
          <ac:chgData name="Mike Price" userId="45311d0e-980a-4dd1-9cd9-ed1a80e03dc6" providerId="ADAL" clId="{3C0E2F32-EE6E-4194-B787-42DB671BFF6F}" dt="2024-04-30T20:25:13.707" v="258" actId="478"/>
          <ac:picMkLst>
            <pc:docMk/>
            <pc:sldMk cId="3798365276" sldId="1020"/>
            <ac:picMk id="4" creationId="{4467896A-325D-4A64-9480-A9B058CB1F95}"/>
          </ac:picMkLst>
        </pc:picChg>
      </pc:sldChg>
      <pc:sldChg chg="addSp delSp modSp add mod">
        <pc:chgData name="Mike Price" userId="45311d0e-980a-4dd1-9cd9-ed1a80e03dc6" providerId="ADAL" clId="{3C0E2F32-EE6E-4194-B787-42DB671BFF6F}" dt="2024-04-30T20:55:40.524" v="323"/>
        <pc:sldMkLst>
          <pc:docMk/>
          <pc:sldMk cId="4223793888" sldId="1021"/>
        </pc:sldMkLst>
        <pc:spChg chg="mod">
          <ac:chgData name="Mike Price" userId="45311d0e-980a-4dd1-9cd9-ed1a80e03dc6" providerId="ADAL" clId="{3C0E2F32-EE6E-4194-B787-42DB671BFF6F}" dt="2024-04-30T20:55:20.189" v="322" actId="20577"/>
          <ac:spMkLst>
            <pc:docMk/>
            <pc:sldMk cId="4223793888" sldId="1021"/>
            <ac:spMk id="6" creationId="{7BC49B00-3BBF-4C30-AA61-50A96AEB3228}"/>
          </ac:spMkLst>
        </pc:spChg>
        <pc:picChg chg="del">
          <ac:chgData name="Mike Price" userId="45311d0e-980a-4dd1-9cd9-ed1a80e03dc6" providerId="ADAL" clId="{3C0E2F32-EE6E-4194-B787-42DB671BFF6F}" dt="2024-04-30T20:25:12.480" v="257" actId="478"/>
          <ac:picMkLst>
            <pc:docMk/>
            <pc:sldMk cId="4223793888" sldId="1021"/>
            <ac:picMk id="2" creationId="{C46F541C-E077-416B-9570-93A59CCBF842}"/>
          </ac:picMkLst>
        </pc:picChg>
        <pc:picChg chg="add">
          <ac:chgData name="Mike Price" userId="45311d0e-980a-4dd1-9cd9-ed1a80e03dc6" providerId="ADAL" clId="{3C0E2F32-EE6E-4194-B787-42DB671BFF6F}" dt="2024-04-30T20:55:40.524" v="323"/>
          <ac:picMkLst>
            <pc:docMk/>
            <pc:sldMk cId="4223793888" sldId="1021"/>
            <ac:picMk id="3" creationId="{94A080CF-7368-A6F6-F1DC-64807F345437}"/>
          </ac:picMkLst>
        </pc:picChg>
      </pc:sldChg>
      <pc:sldChg chg="addSp delSp modSp add mod">
        <pc:chgData name="Mike Price" userId="45311d0e-980a-4dd1-9cd9-ed1a80e03dc6" providerId="ADAL" clId="{3C0E2F32-EE6E-4194-B787-42DB671BFF6F}" dt="2024-04-30T20:57:54.420" v="352" actId="20577"/>
        <pc:sldMkLst>
          <pc:docMk/>
          <pc:sldMk cId="1764744409" sldId="1022"/>
        </pc:sldMkLst>
        <pc:spChg chg="mod">
          <ac:chgData name="Mike Price" userId="45311d0e-980a-4dd1-9cd9-ed1a80e03dc6" providerId="ADAL" clId="{3C0E2F32-EE6E-4194-B787-42DB671BFF6F}" dt="2024-04-30T20:57:54.420" v="352" actId="20577"/>
          <ac:spMkLst>
            <pc:docMk/>
            <pc:sldMk cId="1764744409" sldId="1022"/>
            <ac:spMk id="6" creationId="{95D5094F-F7B9-4105-BA42-93AAA8EF6337}"/>
          </ac:spMkLst>
        </pc:spChg>
        <pc:picChg chg="add mod">
          <ac:chgData name="Mike Price" userId="45311d0e-980a-4dd1-9cd9-ed1a80e03dc6" providerId="ADAL" clId="{3C0E2F32-EE6E-4194-B787-42DB671BFF6F}" dt="2024-04-30T20:56:18.089" v="334" actId="1035"/>
          <ac:picMkLst>
            <pc:docMk/>
            <pc:sldMk cId="1764744409" sldId="1022"/>
            <ac:picMk id="2" creationId="{1CB9CFFE-6FD1-ED47-4D1A-2100C552DEEE}"/>
          </ac:picMkLst>
        </pc:picChg>
        <pc:picChg chg="add del mod">
          <ac:chgData name="Mike Price" userId="45311d0e-980a-4dd1-9cd9-ed1a80e03dc6" providerId="ADAL" clId="{3C0E2F32-EE6E-4194-B787-42DB671BFF6F}" dt="2024-04-30T20:56:51.325" v="338" actId="478"/>
          <ac:picMkLst>
            <pc:docMk/>
            <pc:sldMk cId="1764744409" sldId="1022"/>
            <ac:picMk id="3" creationId="{072F6816-336A-C7BA-94B1-3E21D9510A3F}"/>
          </ac:picMkLst>
        </pc:picChg>
        <pc:picChg chg="add mod">
          <ac:chgData name="Mike Price" userId="45311d0e-980a-4dd1-9cd9-ed1a80e03dc6" providerId="ADAL" clId="{3C0E2F32-EE6E-4194-B787-42DB671BFF6F}" dt="2024-04-30T20:57:15.420" v="341" actId="1076"/>
          <ac:picMkLst>
            <pc:docMk/>
            <pc:sldMk cId="1764744409" sldId="1022"/>
            <ac:picMk id="4" creationId="{5ED6110A-591B-3E17-0235-0CCD7E0F30D5}"/>
          </ac:picMkLst>
        </pc:picChg>
        <pc:picChg chg="del">
          <ac:chgData name="Mike Price" userId="45311d0e-980a-4dd1-9cd9-ed1a80e03dc6" providerId="ADAL" clId="{3C0E2F32-EE6E-4194-B787-42DB671BFF6F}" dt="2024-04-30T20:25:11.228" v="255" actId="478"/>
          <ac:picMkLst>
            <pc:docMk/>
            <pc:sldMk cId="1764744409" sldId="1022"/>
            <ac:picMk id="7" creationId="{F1988EEE-5824-407C-8BBA-E626734420AC}"/>
          </ac:picMkLst>
        </pc:picChg>
        <pc:picChg chg="del">
          <ac:chgData name="Mike Price" userId="45311d0e-980a-4dd1-9cd9-ed1a80e03dc6" providerId="ADAL" clId="{3C0E2F32-EE6E-4194-B787-42DB671BFF6F}" dt="2024-04-30T20:25:11.585" v="256" actId="478"/>
          <ac:picMkLst>
            <pc:docMk/>
            <pc:sldMk cId="1764744409" sldId="1022"/>
            <ac:picMk id="8" creationId="{3DFC0271-73FF-49FB-AFB5-2046ADA395D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C3D25-BF8B-41D0-BE8A-4366DE26D9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0139BF-0091-42FF-9BDD-AF88CEF853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009D4E-8E7C-4853-A2AE-CBE6281DC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4E72B-530E-4C5E-9A3B-C79E82CD6486}" type="datetimeFigureOut">
              <a:rPr lang="en-GB" smtClean="0"/>
              <a:t>13/03/2025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020F09-A7D5-43A4-BC84-54E9E5906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B5C676-CB5A-49D8-A673-4D1316BD7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0D2AE-BBAE-47E0-A688-382C3378A5A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2588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84620-B941-49DE-811B-535431840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F74D1A-95C3-450F-B596-9FC2F07D3F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65CE79-2921-49D1-8CE5-5BE73F068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4E72B-530E-4C5E-9A3B-C79E82CD6486}" type="datetimeFigureOut">
              <a:rPr lang="en-GB" smtClean="0"/>
              <a:t>13/03/2025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FC14F-DB32-47F1-9AE3-A93EF5373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666D92-11F6-42B1-B81F-F8882B130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0D2AE-BBAE-47E0-A688-382C3378A5A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6997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8B3EDE-71BF-4C79-9871-5BD9104759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FDDDA7-F7B0-499F-8553-8FDB8DFF8C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0AAAF8-F69C-4341-8CB7-1750BBA5B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4E72B-530E-4C5E-9A3B-C79E82CD6486}" type="datetimeFigureOut">
              <a:rPr lang="en-GB" smtClean="0"/>
              <a:t>13/03/2025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69220A-20BC-4C2E-A84C-3B1278A94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CF1B97-8FD5-4BDD-993E-18E97E622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0D2AE-BBAE-47E0-A688-382C3378A5A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297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019C3-4C2B-4204-A448-F80611F15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1405A5-10C8-45D6-A459-E78F21F7FA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B736DC-D810-4DD0-BD31-B7C8CD176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4E72B-530E-4C5E-9A3B-C79E82CD6486}" type="datetimeFigureOut">
              <a:rPr lang="en-GB" smtClean="0"/>
              <a:t>13/03/2025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CDB4D0-61C9-4079-BB65-3D8F76293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CC70A5-9B54-4042-ABEA-04FC3F2E8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0D2AE-BBAE-47E0-A688-382C3378A5A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4143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81CAF-96D9-47C4-A68F-1E55225BE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D0C77E-B5DE-4F90-9C69-A8C28A9F90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BDC5D0-898F-44F0-A6DB-4783FE9F1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4E72B-530E-4C5E-9A3B-C79E82CD6486}" type="datetimeFigureOut">
              <a:rPr lang="en-GB" smtClean="0"/>
              <a:t>13/03/2025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9F2762-AF59-4715-9178-B2DA73F1F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1DCCA6-5918-4B4B-8328-D6013F8F8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0D2AE-BBAE-47E0-A688-382C3378A5A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2244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B41E7-7C8C-4E0D-B5E3-CB89C0ED9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DACF07-B16F-4656-B2F0-7A17CD8FE9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878799-93F9-43A8-A7C7-10E6157C6C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81F776-3CFF-4B05-AFD8-4D3593A37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4E72B-530E-4C5E-9A3B-C79E82CD6486}" type="datetimeFigureOut">
              <a:rPr lang="en-GB" smtClean="0"/>
              <a:t>13/03/2025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12301F-57FB-4A21-BE88-79B35AC61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68BC0A-8C2F-46CF-95C9-9BBB6E381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0D2AE-BBAE-47E0-A688-382C3378A5A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9417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A3559-3FDD-4ED8-BED7-6AD612614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0A9652-7ADC-44C8-8763-A486D06A0F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654FE6-200F-4452-9B4F-6B523B26B5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2390C7-54A6-4E5C-86B6-A0926CA1AB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25D00B-DAD3-498D-BAF8-2A8BE917E8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6153102-CAF8-492F-957E-C39CE9BCF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4E72B-530E-4C5E-9A3B-C79E82CD6486}" type="datetimeFigureOut">
              <a:rPr lang="en-GB" smtClean="0"/>
              <a:t>13/03/2025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00A46A-74A5-4E6F-BB4B-2AFDED7E2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7F674F-A68E-475D-A569-606DB695F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0D2AE-BBAE-47E0-A688-382C3378A5A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3628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CF0C1-DA59-47EA-B2EA-8B595FCFB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F3A6A2-CEA2-479C-AB31-637D6EF97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4E72B-530E-4C5E-9A3B-C79E82CD6486}" type="datetimeFigureOut">
              <a:rPr lang="en-GB" smtClean="0"/>
              <a:t>13/03/2025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C6670B-5CE9-421B-9351-56217E9C6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1E8F1E-7090-4E5C-950B-A001945EE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0D2AE-BBAE-47E0-A688-382C3378A5A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9816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468E92-0A4C-45F7-83F7-B66D36A29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4E72B-530E-4C5E-9A3B-C79E82CD6486}" type="datetimeFigureOut">
              <a:rPr lang="en-GB" smtClean="0"/>
              <a:t>13/03/2025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079DC0-77BF-4019-BC5B-C40C73CDF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DD38C8-0B9D-417E-AA44-AE3CD10F8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0D2AE-BBAE-47E0-A688-382C3378A5A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0870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44510-8C6F-4B3E-A17B-448128B5F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41F763-4CEB-4487-A99A-6F58515CA7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196060-96AE-4B08-BC71-C4532C7CAE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8F5E47-FC0B-4CCB-B7EA-4A80B4D0E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4E72B-530E-4C5E-9A3B-C79E82CD6486}" type="datetimeFigureOut">
              <a:rPr lang="en-GB" smtClean="0"/>
              <a:t>13/03/2025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31107A-5759-443B-9CB2-097063DCA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DE1870-17B3-441C-A82D-65FA0F78E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0D2AE-BBAE-47E0-A688-382C3378A5A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0225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8F708-366D-4A13-86AD-A19369773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F36F76-97E3-4787-937A-7DCCB6BCEE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96799E-7E80-4E00-809C-CFA2E6C027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96EF65-2BC6-462C-B87E-D27C9856D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4E72B-530E-4C5E-9A3B-C79E82CD6486}" type="datetimeFigureOut">
              <a:rPr lang="en-GB" smtClean="0"/>
              <a:t>13/03/2025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C405D6-34FE-4695-B239-888D71A88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33C343-61D8-499B-B277-BF236697A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0D2AE-BBAE-47E0-A688-382C3378A5A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8405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09280F-AE63-4497-BBA5-46E4C19F2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1D5A73-243D-4BDB-B4D3-0ACDFF2BD3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83ECAE-0DE3-474C-8B91-69B49B6743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4E72B-530E-4C5E-9A3B-C79E82CD6486}" type="datetimeFigureOut">
              <a:rPr lang="en-GB" smtClean="0"/>
              <a:t>13/03/2025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40736C-9B37-4D73-AD14-095A3A3698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A39F35-836A-4C08-A47C-156DF6E83D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0D2AE-BBAE-47E0-A688-382C3378A5A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049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png"/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png"/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3.png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png"/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8.png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9.png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png"/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3.png"/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4.png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5.png"/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png"/><Relationship Id="rId2" Type="http://schemas.openxmlformats.org/officeDocument/2006/relationships/image" Target="../media/image176.png"/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8.png"/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9.png"/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png"/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4.png"/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5.png"/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7.png"/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8.png"/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9.png"/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2.png"/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3.png"/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6.png"/><Relationship Id="rId2" Type="http://schemas.openxmlformats.org/officeDocument/2006/relationships/image" Target="../media/image195.png"/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7.png"/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8.png"/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9.png"/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4EAFF-E0C7-4DB3-BA7D-F616517057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RNAi Knockdowns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992A62-907D-44BE-81C9-CCBE404756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38606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11♂ UASdcr2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PdfGal4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/+;UASdsPdf/+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DD6C54-19D7-4C11-B78B-B38C18F1B78B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M28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E99129-E697-4738-B0EC-17DD44E1D9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50" y="3496681"/>
            <a:ext cx="4204694" cy="32515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EB52F70-9C0C-4EE4-9E13-920E3426F8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3418" y="1098958"/>
            <a:ext cx="7187908" cy="555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670510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14♀ UASdcr2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c929Gal4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/CyO;UASds-PDF/+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[12hL:12hD]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9A95A2-00F7-49DF-A993-88CA2DCB5D4D}"/>
              </a:ext>
            </a:extLst>
          </p:cNvPr>
          <p:cNvSpPr txBox="1"/>
          <p:nvPr/>
        </p:nvSpPr>
        <p:spPr>
          <a:xfrm>
            <a:off x="278296" y="304800"/>
            <a:ext cx="834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M44 NEW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0EFEEB7-E6B6-EDA1-2AC1-5D2ED61BA8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1833" y="848498"/>
            <a:ext cx="7081838" cy="5476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954314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14♀ UASdcr2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c929Gal4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/CyO;UASds-PDF/+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D32962-CDDC-4A29-8D75-70EAFF14AE6A}"/>
              </a:ext>
            </a:extLst>
          </p:cNvPr>
          <p:cNvSpPr txBox="1"/>
          <p:nvPr/>
        </p:nvSpPr>
        <p:spPr>
          <a:xfrm>
            <a:off x="278296" y="304800"/>
            <a:ext cx="834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M44 NEW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CF44ADD-599D-0247-30FA-14ABF95145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847725"/>
            <a:ext cx="718185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398146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14♀ UASdcr2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c929Gal4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/CyO;UASds-PDF/+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022241-83D6-4873-9FC3-7F38B07ACC00}"/>
              </a:ext>
            </a:extLst>
          </p:cNvPr>
          <p:cNvSpPr txBox="1"/>
          <p:nvPr/>
        </p:nvSpPr>
        <p:spPr>
          <a:xfrm>
            <a:off x="278296" y="304800"/>
            <a:ext cx="834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M44 NEW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18B5A5-E2F7-3414-3238-F5DAC94DB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6433" y="951131"/>
            <a:ext cx="7132637" cy="5515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68315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12♂ UASdcr2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c929Gal4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/CyO;UASds-PDF/+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&gt;[RR]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M45 NEW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B6796C-9A39-CC7B-B471-100B8C4955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0250" y="951131"/>
            <a:ext cx="5651500" cy="5386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275177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12♂ UASdcr2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c929Gal4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/CyO;UASds-PDF/+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31231F-B926-4261-A5A1-A585483A06FF}"/>
              </a:ext>
            </a:extLst>
          </p:cNvPr>
          <p:cNvSpPr txBox="1"/>
          <p:nvPr/>
        </p:nvSpPr>
        <p:spPr>
          <a:xfrm>
            <a:off x="278296" y="304800"/>
            <a:ext cx="834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M45 NEW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55E4613-7866-420C-ECAB-2E61221064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2681" y="848498"/>
            <a:ext cx="7386638" cy="5712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838361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12♂ UASdcr2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c929Gal4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/CyO;UASds-PDF/+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3619EB-B575-4A64-BA33-92AFB1BA458D}"/>
              </a:ext>
            </a:extLst>
          </p:cNvPr>
          <p:cNvSpPr txBox="1"/>
          <p:nvPr/>
        </p:nvSpPr>
        <p:spPr>
          <a:xfrm>
            <a:off x="278296" y="304800"/>
            <a:ext cx="834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M45 NEW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AC549B-4C97-3788-925F-9CE018CCA4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847725"/>
            <a:ext cx="718185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564391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12♂ UASdcr2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c929Gal4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/CyO;UASds-PDF/+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541883-6C16-4A12-A009-7177D25BABDC}"/>
              </a:ext>
            </a:extLst>
          </p:cNvPr>
          <p:cNvSpPr txBox="1"/>
          <p:nvPr/>
        </p:nvSpPr>
        <p:spPr>
          <a:xfrm>
            <a:off x="278296" y="304800"/>
            <a:ext cx="834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M45 NEW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A8D344-97BE-9A85-B25E-FE183553B1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3831" y="951131"/>
            <a:ext cx="6764338" cy="523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444909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9♀ UASdcr2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c929Gal4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/CyO;UASds-PDF/+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&gt;[RR]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8B6494-2FD3-4EB9-9E15-1F71DF0B1CD4}"/>
              </a:ext>
            </a:extLst>
          </p:cNvPr>
          <p:cNvSpPr txBox="1"/>
          <p:nvPr/>
        </p:nvSpPr>
        <p:spPr>
          <a:xfrm>
            <a:off x="278296" y="304800"/>
            <a:ext cx="834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M45 NEW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9130FE-ED0E-15B5-126D-EFB5987E8A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1500" y="848498"/>
            <a:ext cx="5969000" cy="568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36046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9♀ UASdcr2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c929Gal4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/CyO;UASds-PDF/+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5A0453-9B2E-476F-99E1-8C0CE988EAE7}"/>
              </a:ext>
            </a:extLst>
          </p:cNvPr>
          <p:cNvSpPr txBox="1"/>
          <p:nvPr/>
        </p:nvSpPr>
        <p:spPr>
          <a:xfrm>
            <a:off x="278296" y="304800"/>
            <a:ext cx="834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M45 NEW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C6C8348-BEE9-6593-15F8-1FC49D6A42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033" y="951131"/>
            <a:ext cx="7183438" cy="555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771294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9♀ UASdcr2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c929Gal4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/CyO;UASds-PDF/+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C49B00-3BBF-4C30-AA61-50A96AEB3228}"/>
              </a:ext>
            </a:extLst>
          </p:cNvPr>
          <p:cNvSpPr txBox="1"/>
          <p:nvPr/>
        </p:nvSpPr>
        <p:spPr>
          <a:xfrm>
            <a:off x="278296" y="304800"/>
            <a:ext cx="834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M45 NEW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300F53-3F0A-6154-67DA-EA7BB99D02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847725"/>
            <a:ext cx="718185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192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9♀ UASdcr2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PdfGal4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/+;UASdsPdf/+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[12hL:12hD]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&gt;[DD]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89275E-9B51-429B-9C72-DB27A3513DE2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M28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E70026-AF8E-4904-A377-95A2E7A9C3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79" y="5428925"/>
            <a:ext cx="1365787" cy="131932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CBA2F37-F2A8-AB16-602D-3900B0D42C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8775" y="848498"/>
            <a:ext cx="6047953" cy="576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33483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9♀ UASdcr2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c929Gal4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/CyO;UASds-PDF/+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D5094F-F7B9-4105-BA42-93AAA8EF6337}"/>
              </a:ext>
            </a:extLst>
          </p:cNvPr>
          <p:cNvSpPr txBox="1"/>
          <p:nvPr/>
        </p:nvSpPr>
        <p:spPr>
          <a:xfrm>
            <a:off x="278296" y="304800"/>
            <a:ext cx="834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M45 NEW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25DF095-1459-97E1-15F9-A1DB906D7A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0781" y="951131"/>
            <a:ext cx="7310438" cy="565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782006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20♂ UASdcr2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/CyO;R78G01-Gal4/UASdsPdf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[12hL:12hD]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&gt;[DD]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M40+41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19F3D8-9149-4EE2-149B-4ADF99245D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3202" y="951131"/>
            <a:ext cx="5743557" cy="5474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490136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20♂ UASdcr2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/CyO;R78G01-Gal4/UASdsPdf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[12hL:12hD]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CD7268-E571-4F59-ACF4-2074D470B2D8}"/>
              </a:ext>
            </a:extLst>
          </p:cNvPr>
          <p:cNvSpPr txBox="1"/>
          <p:nvPr/>
        </p:nvSpPr>
        <p:spPr>
          <a:xfrm>
            <a:off x="278296" y="304800"/>
            <a:ext cx="834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M40+41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AB13C46-87E6-445B-8D65-A535D4BF4C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7664" y="848498"/>
            <a:ext cx="7056671" cy="545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133266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20♂ UASdcr2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/CyO;R78G01-Gal4/UASdsPdf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F53F73-82EB-4832-9A2D-B84568EF5359}"/>
              </a:ext>
            </a:extLst>
          </p:cNvPr>
          <p:cNvSpPr txBox="1"/>
          <p:nvPr/>
        </p:nvSpPr>
        <p:spPr>
          <a:xfrm>
            <a:off x="278296" y="304800"/>
            <a:ext cx="834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M40+41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C505C3-9E8B-44C7-8FA0-33AE0D249C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842962"/>
            <a:ext cx="7181850" cy="517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398522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20♂ UASdcr2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/CyO;R78G01-Gal4/UASdsPdf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A62857-1025-408D-A075-7F081190972D}"/>
              </a:ext>
            </a:extLst>
          </p:cNvPr>
          <p:cNvSpPr txBox="1"/>
          <p:nvPr/>
        </p:nvSpPr>
        <p:spPr>
          <a:xfrm>
            <a:off x="278296" y="304800"/>
            <a:ext cx="834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M40+41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CF15463-A5CD-43D8-A500-DBCBA80656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5385" y="951131"/>
            <a:ext cx="7241229" cy="5599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100602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18♀ UASdcr2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/CyO;R78G01-Gal4/UASdsPdf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[12hL:12hD]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&gt;[DD]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54C898-F16A-4040-860F-EC8489C02E74}"/>
              </a:ext>
            </a:extLst>
          </p:cNvPr>
          <p:cNvSpPr txBox="1"/>
          <p:nvPr/>
        </p:nvSpPr>
        <p:spPr>
          <a:xfrm>
            <a:off x="278296" y="304800"/>
            <a:ext cx="834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M40+41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15C9ADC-5396-4791-A65A-70A944E549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0399" y="848498"/>
            <a:ext cx="5884706" cy="5684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086962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18♀ UASdcr2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/CyO;R78G01-Gal4/UASdsPdf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[12hL:12hD]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00C6E9-80F8-47AC-A033-8844DA8D9D4E}"/>
              </a:ext>
            </a:extLst>
          </p:cNvPr>
          <p:cNvSpPr txBox="1"/>
          <p:nvPr/>
        </p:nvSpPr>
        <p:spPr>
          <a:xfrm>
            <a:off x="278296" y="304800"/>
            <a:ext cx="834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M40+41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85C843-5BE3-4274-9BB3-BA3E479747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0192" y="848498"/>
            <a:ext cx="7325119" cy="5664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5099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18♀ UASdcr2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/CyO;R78G01-Gal4/UASdsPdf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8E3CEA-F632-4F4F-9E34-560CDB4100FE}"/>
              </a:ext>
            </a:extLst>
          </p:cNvPr>
          <p:cNvSpPr txBox="1"/>
          <p:nvPr/>
        </p:nvSpPr>
        <p:spPr>
          <a:xfrm>
            <a:off x="278296" y="304800"/>
            <a:ext cx="834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M40+41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0272FD-3E56-4E6A-92CA-6F36D0D17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842962"/>
            <a:ext cx="7181850" cy="517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59316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18♀ UASdcr2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/CyO;R78G01-Gal4/UASdsPdf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EA8225-1CD9-4BDF-A4C7-D1F0F529A02F}"/>
              </a:ext>
            </a:extLst>
          </p:cNvPr>
          <p:cNvSpPr txBox="1"/>
          <p:nvPr/>
        </p:nvSpPr>
        <p:spPr>
          <a:xfrm>
            <a:off x="278296" y="304800"/>
            <a:ext cx="834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M40+41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C01B0AF-DA2C-42E8-AFA8-26A16B52C4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196" y="4444123"/>
            <a:ext cx="2862176" cy="22133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9FDA1FC-82BA-47D2-B8F8-E2E32AB48F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7466" y="1106004"/>
            <a:ext cx="7059468" cy="5459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862505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29♂ UASdcr2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/CyO;R78G01-Gal4/UASdsPdf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&gt;[RR]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0861F0-7995-491E-92DE-77B6B5A15027}"/>
              </a:ext>
            </a:extLst>
          </p:cNvPr>
          <p:cNvSpPr txBox="1"/>
          <p:nvPr/>
        </p:nvSpPr>
        <p:spPr>
          <a:xfrm>
            <a:off x="278296" y="304800"/>
            <a:ext cx="834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M42+43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C54922E-27AA-EB99-323C-C35D4C0974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7861" y="951131"/>
            <a:ext cx="5914239" cy="5637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2734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9♀ UASdcr2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PdfGal4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/+;UASdsPdf/+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[12hL:12hD]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727674-4F63-4B16-BC16-FE5430CD0684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M28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644E034-FB94-46B5-BE97-F36B6BE0C7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5359" y="848498"/>
            <a:ext cx="7274785" cy="562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508689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29♂ UASdcr2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/CyO;R78G01-Gal4/UASdsPdf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8F150B-5478-4680-85F1-375C9B1362D3}"/>
              </a:ext>
            </a:extLst>
          </p:cNvPr>
          <p:cNvSpPr txBox="1"/>
          <p:nvPr/>
        </p:nvSpPr>
        <p:spPr>
          <a:xfrm>
            <a:off x="278296" y="304800"/>
            <a:ext cx="834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M42+43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6D9D5D-6E42-47FC-A7A7-24166819C5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2832" y="951131"/>
            <a:ext cx="7006336" cy="5418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535298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29♂ UASdcr2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/CyO;R78G01-Gal4/UASdsPdf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4238C8-4193-41B3-8B0A-AA68C4E5830D}"/>
              </a:ext>
            </a:extLst>
          </p:cNvPr>
          <p:cNvSpPr txBox="1"/>
          <p:nvPr/>
        </p:nvSpPr>
        <p:spPr>
          <a:xfrm>
            <a:off x="278296" y="304800"/>
            <a:ext cx="834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M42+43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F716B94-832D-404F-9245-E99B79C57F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842962"/>
            <a:ext cx="7181850" cy="517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612608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29♂ UASdcr2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/CyO;R78G01-Gal4/UASdsPdf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428CCF-DB10-4EA6-AD48-D363F737129A}"/>
              </a:ext>
            </a:extLst>
          </p:cNvPr>
          <p:cNvSpPr txBox="1"/>
          <p:nvPr/>
        </p:nvSpPr>
        <p:spPr>
          <a:xfrm>
            <a:off x="278296" y="304800"/>
            <a:ext cx="834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M42+43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3FDBB1-066D-4E4A-9612-87B2B0D5DA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0506" y="951131"/>
            <a:ext cx="7148950" cy="5528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705672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30♀ UASdcr2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/CyO;R78G01-Gal4/UASdsPdf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&gt;[RR]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72BB42-74E0-4C33-BC08-F4DB26400968}"/>
              </a:ext>
            </a:extLst>
          </p:cNvPr>
          <p:cNvSpPr txBox="1"/>
          <p:nvPr/>
        </p:nvSpPr>
        <p:spPr>
          <a:xfrm>
            <a:off x="278296" y="304800"/>
            <a:ext cx="834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M42+43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C75AFA8-46A8-4E7B-AC4A-54972BA413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0091" y="848498"/>
            <a:ext cx="5951818" cy="574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000450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30♀ UASdcr2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/CyO;R78G01-Gal4/UASdsPdf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7C1E70-9C57-4B13-97CC-706A38990BAE}"/>
              </a:ext>
            </a:extLst>
          </p:cNvPr>
          <p:cNvSpPr txBox="1"/>
          <p:nvPr/>
        </p:nvSpPr>
        <p:spPr>
          <a:xfrm>
            <a:off x="278296" y="304800"/>
            <a:ext cx="834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M42+43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77A705C-F705-41EF-A881-62EA360774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0218" y="848498"/>
            <a:ext cx="7291563" cy="563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702260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30♀ UASdcr2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/CyO;R78G01-Gal4/UASdsPdf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05DA25-52AD-4F43-9347-2655D3364D87}"/>
              </a:ext>
            </a:extLst>
          </p:cNvPr>
          <p:cNvSpPr txBox="1"/>
          <p:nvPr/>
        </p:nvSpPr>
        <p:spPr>
          <a:xfrm>
            <a:off x="278296" y="304800"/>
            <a:ext cx="834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M42+43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496D30-7C49-4C7A-ADCF-30F87F9903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842962"/>
            <a:ext cx="7181850" cy="517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429716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30♀ UASdcr2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/CyO;R78G01-Gal4/UASdsPdf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478F9A-694A-4B33-9E02-B574FA1E54CD}"/>
              </a:ext>
            </a:extLst>
          </p:cNvPr>
          <p:cNvSpPr txBox="1"/>
          <p:nvPr/>
        </p:nvSpPr>
        <p:spPr>
          <a:xfrm>
            <a:off x="278296" y="304800"/>
            <a:ext cx="834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M42+43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E894104-01B1-4630-90F0-DC3A10576E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3778" y="951131"/>
            <a:ext cx="6997948" cy="541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56192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15♂ y[1]w[*];;Pdf[01]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[12hL:12hD]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&gt;[DD]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7E6CAA-1486-47DA-BC3F-CE70119126A8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M22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EB6775-C6A0-4409-B52B-F0F672D876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839" y="848498"/>
            <a:ext cx="5964283" cy="5768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346057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15♂ y[1]w[*];;Pdf[01]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[12hL:12hD]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C1258E-E04A-4407-A6F0-999121DFCAB7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M22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541B28-3144-416A-9382-06424AACEC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6638" y="848498"/>
            <a:ext cx="7236685" cy="5649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051219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15♂ y[1]w[*];;Pdf[01]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C3A449-0B53-4B6E-A88C-81EE85145500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M22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C995867-F305-403E-8FFA-F9646A6527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847725"/>
            <a:ext cx="718185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8230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9♀ UASdcr2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PdfGal4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/+;UASdsPdf/+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54E42E-04A5-4A34-9957-9AC55C5CE5B5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M28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C006296-E82D-4498-A5F4-9B91CDF9EE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842962"/>
            <a:ext cx="7181850" cy="517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387975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15♂ y[1]w[*];;Pdf[01]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44B09A-0DD3-4165-9921-D3D43D8CCE16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M22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70BB27-72E0-468D-B3D0-F8C0CA7778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016" y="4571170"/>
            <a:ext cx="2929237" cy="22868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E31F81F-8859-41A8-83F0-1D8CED2F01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7359" y="848498"/>
            <a:ext cx="7261852" cy="5669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026312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16♀ y[1]w[*];;Pdf[01]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[12hL:12hD]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&gt;[DD]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EBABA7-C7D8-46CF-AA86-975AF3E3F3A1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M22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B80C4C-C7CA-4599-9F2B-6AB45F9558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0610" y="848498"/>
            <a:ext cx="5964283" cy="5768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786795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16♀ y[1]w[*];;Pdf[01]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[12hL:12hD]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724530-D4A2-4661-B612-C37C55C1AD12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M22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E57FB42-5CE9-4EE0-821C-E440B4B129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408" y="848498"/>
            <a:ext cx="7161184" cy="559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102259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16♀ y[1]w[*];;Pdf[01]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1F2D60-A00F-41FB-B452-983783879EB1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M22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425FD25-43F8-4634-A7C9-12546D7A9A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847725"/>
            <a:ext cx="718185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50989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16♀ y[1]w[*];;Pdf[01]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D447A0-7168-497B-85D4-F99622F17842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M22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FEC4C7-2B75-4DDA-A587-D4A700E91D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184" y="4468218"/>
            <a:ext cx="2735816" cy="21358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2D338C5-AE9A-42D3-B5E6-30B208D813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8512" y="1087455"/>
            <a:ext cx="7066290" cy="551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622499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14♂ y[1]w[*];;Pdf[01]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&gt;[RR]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CCBCE9-C7CE-4787-8BB0-DE09B9D95124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M23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BB120AE-3A83-4C3C-8D33-3239C7E844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2201" y="848498"/>
            <a:ext cx="5905560" cy="571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913010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14♂ y[1]w[*];;Pdf[01]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E42B38-33DE-4E0A-9870-F2FD8C875D39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M23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7AF2F7D-901B-4D82-ADA8-19F6CEF19E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5057" y="848498"/>
            <a:ext cx="6959848" cy="5433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745254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14♂ y[1]w[*];;Pdf[01]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DBED8A-593B-4EC1-99AF-9519A9204747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M23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0BCA75-F301-4919-8DED-15F71BF514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847725"/>
            <a:ext cx="718185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182498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14♂ y[1]w[*];;Pdf[01]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180E9D-A7AC-42B3-9304-DF208C8E2D68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M23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A4B965D-4CA9-43ED-8746-09A5F2F522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018" y="3966281"/>
            <a:ext cx="3436472" cy="268282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1CAE3BD-6D78-4032-A6A5-6A2A62D774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5623" y="1125173"/>
            <a:ext cx="6968237" cy="5440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015162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14♀ y[1]w[*];;Pdf[01]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&gt;[RR]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2FE760-0D7E-4BFF-84E4-E07768245A50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M23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D7F060-7E0C-49AD-B41A-0A1524DE67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719" y="848498"/>
            <a:ext cx="6056562" cy="5857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9378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9♀ UASdcr2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PdfGal4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/+;UASdsPdf/+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04DBF3-683C-4D94-B12C-8127CE74C3C0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M28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134A79-2E3C-40EB-93F6-301C88DE66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06" y="4333239"/>
            <a:ext cx="3264846" cy="25247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BEDD77B-691D-4966-ADDF-81504A352C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295" y="953119"/>
            <a:ext cx="7568399" cy="585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269583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14♀ y[1]w[*];;Pdf[01]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7C1E70-9C57-4B13-97CC-706A38990BAE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M23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85C0EA-ED7E-4476-9ABA-089EAABA87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0244" y="848498"/>
            <a:ext cx="6985015" cy="5453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798802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14♀ y[1]w[*];;Pdf[01]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346CB6-1597-45B5-8C7D-0816A26FE5C6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M23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025F929-68E2-4E02-9C16-43558A081C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847725"/>
            <a:ext cx="718185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605423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14♀ y[1]w[*];;Pdf[01]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BF6E09-C81D-4A47-8207-F0F462D84ED7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M23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483E71-5D7C-4A25-99CB-77692396A9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795" y="3853105"/>
            <a:ext cx="3570696" cy="278761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05C16A8-DFEE-4F92-BF9A-B8E471C0A1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3403" y="1185478"/>
            <a:ext cx="6834013" cy="5335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128814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22♂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Pdfr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[5304]w[*];;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[12hL:12hD]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&gt;[DD]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7E6CAA-1486-47DA-BC3F-CE70119126A8}"/>
              </a:ext>
            </a:extLst>
          </p:cNvPr>
          <p:cNvSpPr txBox="1"/>
          <p:nvPr/>
        </p:nvSpPr>
        <p:spPr>
          <a:xfrm>
            <a:off x="278296" y="304800"/>
            <a:ext cx="834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M24+25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500CBE0-F808-4AEC-B056-5366690DCC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2172" y="848498"/>
            <a:ext cx="6165618" cy="596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179946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22♂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Pdfr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[5304]w[*];;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[12hL:12hD]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8A57FE-06B4-424E-923C-9B043A10079E}"/>
              </a:ext>
            </a:extLst>
          </p:cNvPr>
          <p:cNvSpPr txBox="1"/>
          <p:nvPr/>
        </p:nvSpPr>
        <p:spPr>
          <a:xfrm>
            <a:off x="278296" y="304800"/>
            <a:ext cx="834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M24+25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FF6FAC2-2802-4DA5-BD44-20E2523491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0879" y="848498"/>
            <a:ext cx="7270241" cy="5675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390471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22♂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Pdfr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[5304]w[*];;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0B4E9C-A05D-422A-B23F-509052FEA814}"/>
              </a:ext>
            </a:extLst>
          </p:cNvPr>
          <p:cNvSpPr txBox="1"/>
          <p:nvPr/>
        </p:nvSpPr>
        <p:spPr>
          <a:xfrm>
            <a:off x="278296" y="304800"/>
            <a:ext cx="834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M24+25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FA33D3-652C-4557-986E-DC37EC92DF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847725"/>
            <a:ext cx="718185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541206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22♂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Pdfr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[5304]w[*];;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CA2B65-1AD9-4947-B61C-8A09BA3741F2}"/>
              </a:ext>
            </a:extLst>
          </p:cNvPr>
          <p:cNvSpPr txBox="1"/>
          <p:nvPr/>
        </p:nvSpPr>
        <p:spPr>
          <a:xfrm>
            <a:off x="278296" y="304800"/>
            <a:ext cx="834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M24+25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FDF1B46-D779-460B-91A9-0E6CB57125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37" y="4294644"/>
            <a:ext cx="3142857" cy="24536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D0DF501-63CB-4C6E-9B2D-E2C59988AD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290" y="848498"/>
            <a:ext cx="7412852" cy="5787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760633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22♀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Pdfr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[5304]w[*];;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[12hL:12hD]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&gt;[DD]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8DB75D-656F-4A99-BB1C-58E48BC16FF0}"/>
              </a:ext>
            </a:extLst>
          </p:cNvPr>
          <p:cNvSpPr txBox="1"/>
          <p:nvPr/>
        </p:nvSpPr>
        <p:spPr>
          <a:xfrm>
            <a:off x="278296" y="304800"/>
            <a:ext cx="834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M24+25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C07355F-7A25-417D-8727-10FC0E8149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1580" y="848498"/>
            <a:ext cx="6148840" cy="5946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310854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22♀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Pdfr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[5304]w[*];;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[12hL:12hD]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80B172-2C59-4CC0-9F74-7B333B42A22E}"/>
              </a:ext>
            </a:extLst>
          </p:cNvPr>
          <p:cNvSpPr txBox="1"/>
          <p:nvPr/>
        </p:nvSpPr>
        <p:spPr>
          <a:xfrm>
            <a:off x="278296" y="304800"/>
            <a:ext cx="834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M24+25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210D99-E3C3-490D-8E60-AD8C891B8E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965" y="848498"/>
            <a:ext cx="7169573" cy="559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719547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22♀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Pdfr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[5304]w[*];;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1F2786-1B6C-4EE2-8406-9CF03BDFB195}"/>
              </a:ext>
            </a:extLst>
          </p:cNvPr>
          <p:cNvSpPr txBox="1"/>
          <p:nvPr/>
        </p:nvSpPr>
        <p:spPr>
          <a:xfrm>
            <a:off x="278296" y="304800"/>
            <a:ext cx="834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M24+25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8A52DB-ACD3-41E1-A7B2-B3F01CB536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847725"/>
            <a:ext cx="718185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2852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14♂ UASdcr2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PdfGal4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/+;UASdsPdf/+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&gt;[RR]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996C94-689E-4968-AA73-3C2916C9DE4D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M29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8E1C6E-BCEC-A614-4358-5861174861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5641" y="980289"/>
            <a:ext cx="5578679" cy="5317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010706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22♀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Pdfr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[5304]w[*];;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213631-75C2-4151-B0E4-9DA5F1889C9B}"/>
              </a:ext>
            </a:extLst>
          </p:cNvPr>
          <p:cNvSpPr txBox="1"/>
          <p:nvPr/>
        </p:nvSpPr>
        <p:spPr>
          <a:xfrm>
            <a:off x="278296" y="304800"/>
            <a:ext cx="834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M24+25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9AA8724-611C-42E8-9420-CD17FB43D7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06" y="4467700"/>
            <a:ext cx="2815687" cy="219818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309F047-360D-4114-B8E7-2CC93FCCC9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0457" y="1003167"/>
            <a:ext cx="7253463" cy="5662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561563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26♂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Pdfr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[5304]w[*];;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&gt;[RR]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0DA30A-8F13-4D30-A2E3-28ECD92DE93D}"/>
              </a:ext>
            </a:extLst>
          </p:cNvPr>
          <p:cNvSpPr txBox="1"/>
          <p:nvPr/>
        </p:nvSpPr>
        <p:spPr>
          <a:xfrm>
            <a:off x="278296" y="304800"/>
            <a:ext cx="834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M26+27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5B6406-B6A5-4AB2-9315-49926520F8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0894" y="848498"/>
            <a:ext cx="6048173" cy="5849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871628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26♂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Pdfr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[5304]w[*];;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EFDF1F-BC89-45D2-BBB3-1F0C4704FF4C}"/>
              </a:ext>
            </a:extLst>
          </p:cNvPr>
          <p:cNvSpPr txBox="1"/>
          <p:nvPr/>
        </p:nvSpPr>
        <p:spPr>
          <a:xfrm>
            <a:off x="278296" y="304800"/>
            <a:ext cx="834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M26+27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990641-EAF5-4D1A-A965-E92AC240F9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9890" y="951131"/>
            <a:ext cx="7010182" cy="5472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199990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26♂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Pdfr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[5304]w[*];;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90BA82-D336-4EBE-ADEA-AD06639EC09C}"/>
              </a:ext>
            </a:extLst>
          </p:cNvPr>
          <p:cNvSpPr txBox="1"/>
          <p:nvPr/>
        </p:nvSpPr>
        <p:spPr>
          <a:xfrm>
            <a:off x="278296" y="304800"/>
            <a:ext cx="834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M26+27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9F90A60-AE84-44CC-B622-7E9209B23A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847725"/>
            <a:ext cx="718185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352308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26♂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Pdfr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[5304]w[*];;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42EBB0-65AB-4536-AA35-D89FB7C11CDB}"/>
              </a:ext>
            </a:extLst>
          </p:cNvPr>
          <p:cNvSpPr txBox="1"/>
          <p:nvPr/>
        </p:nvSpPr>
        <p:spPr>
          <a:xfrm>
            <a:off x="278296" y="304800"/>
            <a:ext cx="834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M26+27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40BA29-A48A-4C29-B9AD-4EEF974154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795" y="4612929"/>
            <a:ext cx="2800290" cy="21861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CD992A7-6BD0-4F5A-AF27-62CE0064C1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288" y="907154"/>
            <a:ext cx="7547077" cy="5891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418713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28♀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Pdfr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[5304]w[*];;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&gt;[RR]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894689-D16F-47F9-8E46-3985CE464E74}"/>
              </a:ext>
            </a:extLst>
          </p:cNvPr>
          <p:cNvSpPr txBox="1"/>
          <p:nvPr/>
        </p:nvSpPr>
        <p:spPr>
          <a:xfrm>
            <a:off x="278296" y="304800"/>
            <a:ext cx="834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M26+27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7AA3427-C876-4C00-8FDE-071A243331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4805" y="848498"/>
            <a:ext cx="5955894" cy="57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683617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28♀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Pdfr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[5304]w[*];;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CF1C0E-4547-43A3-A806-E2AD749CD1F3}"/>
              </a:ext>
            </a:extLst>
          </p:cNvPr>
          <p:cNvSpPr txBox="1"/>
          <p:nvPr/>
        </p:nvSpPr>
        <p:spPr>
          <a:xfrm>
            <a:off x="278296" y="304800"/>
            <a:ext cx="834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M26+27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9ABE80F-AC0A-49A1-B884-DD4D58C373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2798" y="848498"/>
            <a:ext cx="7219907" cy="5636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506927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28♀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Pdfr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[5304]w[*];;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0A069E-BBEF-4C82-9400-08A9A813C335}"/>
              </a:ext>
            </a:extLst>
          </p:cNvPr>
          <p:cNvSpPr txBox="1"/>
          <p:nvPr/>
        </p:nvSpPr>
        <p:spPr>
          <a:xfrm>
            <a:off x="278296" y="304800"/>
            <a:ext cx="834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M26+27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D22805-80DA-4B20-A58C-758CBA42B2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847725"/>
            <a:ext cx="718185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332540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28♀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Pdfr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[5304]w[*];;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F8070D-2092-4F1B-A7EA-2E2BC06079FD}"/>
              </a:ext>
            </a:extLst>
          </p:cNvPr>
          <p:cNvSpPr txBox="1"/>
          <p:nvPr/>
        </p:nvSpPr>
        <p:spPr>
          <a:xfrm>
            <a:off x="278296" y="304800"/>
            <a:ext cx="834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M26+27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CDE0BD9-4E50-407C-8A1B-1CA631E608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628" y="4458374"/>
            <a:ext cx="2933132" cy="22898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8BA26EE-C344-425A-A47C-CCB57286D9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0457" y="1016486"/>
            <a:ext cx="7161184" cy="559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853791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14♂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Pdfr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[5304]w[*];; (BC)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[12hL:12hD]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&gt;[DD]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7E6CAA-1486-47DA-BC3F-CE70119126A8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A164C4-1ED1-4D9E-BE57-39BD2BBC9B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3174" y="848498"/>
            <a:ext cx="5863614" cy="567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147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14♂ UASdcr2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PdfGal4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/+;UASdsPdf/+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148218-DD53-472D-8CCE-2739C3564EE0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M29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7F35771-F918-4216-9F00-3312331A5C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6692" y="848498"/>
            <a:ext cx="7098616" cy="5489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955335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14♂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Pdfr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[5304]w[*];; (BC)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[12hL:12hD]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46C9C0-4AD0-47D3-BF71-E32C1CC843FA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E2A0A2-CB43-41FD-8CD8-1E7DC67EBA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8561" y="848498"/>
            <a:ext cx="7232840" cy="559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468785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14♂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Pdfr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[5304]w[*];; (BC)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7D2888-471D-4460-8F53-91A17F4F61EC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CE1E3C8-CC86-4F80-8BAE-01CE4D4824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847725"/>
            <a:ext cx="718185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973558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14♂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Pdfr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[5304]w[*];; (BC)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23E724-5A35-456B-ACFF-DEC5318FBD47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96BB88-F2C2-465C-9E69-801D94CC2F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1783" y="848498"/>
            <a:ext cx="7266396" cy="561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347752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13♀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Pdfr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[5304]w[*];; (BC)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[12hL:12hD]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&gt;[DD]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914FB7-8724-43C3-AC59-B104F0F2BDA7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59D451-43D4-44AA-887B-6F34029810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2277" y="848498"/>
            <a:ext cx="5687446" cy="550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467801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13♀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Pdfr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[5304]w[*];; (BC)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[12hL:12hD]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08A033-7A67-4249-9EC5-3D3002ABD327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A6E2A8-7EAB-479F-9764-81BEAD8FAD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8915" y="848498"/>
            <a:ext cx="7207673" cy="5573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700865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13♀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Pdfr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[5304]w[*];; (BC)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A1C22D-29E4-451F-AB39-DE3F2A8FFC0F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B32A249-19D1-4D20-8EF8-A10FC95F20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847725"/>
            <a:ext cx="718185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665885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13♀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Pdfr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[5304]w[*];; (BC)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D83BDE-2296-4B64-A988-CAA3AF78E92F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058AE6-1D4D-4D50-BA79-3DB184DE00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60" y="4197532"/>
            <a:ext cx="3298403" cy="25507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D93057E-7A0E-4B93-8753-88CC1543E1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585" y="1224793"/>
            <a:ext cx="6743138" cy="5214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838571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11♂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Pdfr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[5304]w[*];; (BC)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&gt;[RR]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8125F6-99E1-4765-BE40-0BC8EB0E657A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8779728-5997-4F9D-B2D5-BD7DC5A8D1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3554" y="848498"/>
            <a:ext cx="5804892" cy="5614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523802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11♂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Pdfr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[5304]w[*];; (BC)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B54CD0-AFA9-48F8-B720-14ADBEC484AC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5DEDFBA-C7AD-4E68-8131-A3051B5C45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1191" y="848498"/>
            <a:ext cx="7249618" cy="5606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673016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11♂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Pdfr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[5304]w[*];; (BC)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F25E64-ABFA-4EA0-93E5-E7DF59947B17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B3E50C-B94A-4A59-9F77-C94CBF3B38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847725"/>
            <a:ext cx="718185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7535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14♂ UASdcr2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PdfGal4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/+;UASdsPdf/+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B9C5E6-4FAE-4012-9F33-DA03B5D904CD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M29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81014A-7CBB-4DE3-8F75-89EA70FD35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842962"/>
            <a:ext cx="7181850" cy="517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583395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11♂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Pdfr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[5304]w[*];; (BC)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6C1A9A-B01F-482A-82E7-0BF121EEC6BA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BFBCD06-3824-4155-B131-055B8BE326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71" y="4209746"/>
            <a:ext cx="3282609" cy="25384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F913E62-40F6-461E-9737-57DF01E2E1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4026" y="1040273"/>
            <a:ext cx="7090227" cy="548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972038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15♀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Pdfr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[5304]w[*];; (BC)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&gt;[RR]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180103-1628-41BA-BD74-6FEA34C6B906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FA42CB-030D-4833-83D2-FC548B9772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1917" y="848498"/>
            <a:ext cx="5821670" cy="5630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825570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15♀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Pdfr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[5304]w[*];; (BC)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5CA088-C1DE-4708-B563-7ADA68EE94D8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E94CF3-4F4B-4950-836F-AD5B05E72E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4721" y="848498"/>
            <a:ext cx="7216062" cy="5580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867087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15♀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Pdfr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[5304]w[*];; (BC)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4DC081-29F2-4197-8DDE-6F2C6189547A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2D21CE-F6BC-4923-BAEC-06BFB9AE6F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847725"/>
            <a:ext cx="718185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471806"/>
      </p:ext>
    </p:extLst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15♀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Pdfr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[5304]w[*];; (BC)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36C846-E12E-4DA6-B3A3-8A81EB432796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558435-A47B-4B2D-8F08-38060FB8D9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61" y="3749904"/>
            <a:ext cx="3877244" cy="29983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298BCD0-2DC8-4368-BCF9-8B8FB8E7BE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245" y="953854"/>
            <a:ext cx="7492899" cy="5794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07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14♂ UASdcr2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PdfGal4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/+;UASdsPdf/+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709AD8-54C1-424C-B66A-7840E8185634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M29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016A9CE-BBCA-4F53-8A5E-021BBF680F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61" y="3628807"/>
            <a:ext cx="4033838" cy="31194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66AFE72-A06B-4662-8B3A-310FB6BCBC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7076" y="1023457"/>
            <a:ext cx="7166212" cy="5541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980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15♀ UASdcr2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PdfGal4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/+;UASdsPdf/+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&gt;[RR]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F9CB60-75CB-4C28-9675-CE90AB1DACA4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M29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E5775C-B205-4EA7-9C30-CB8D264E26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30418"/>
            <a:ext cx="1778329" cy="171782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AA9C04A-5DA2-9D13-083A-D76006D37D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7976" y="848498"/>
            <a:ext cx="6196047" cy="5905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541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5063C-798B-4F28-91E0-C8552DD62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dsPDF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88EF50-3A74-4BD6-A536-0BF0FBCF33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60318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15♀ UASdcr2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PdfGal4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/+;UASdsPdf/+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ABD998-6C1D-4D45-975D-8F109DA06F58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M29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21DD30-32A6-4448-8707-7376075531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3886" y="848498"/>
            <a:ext cx="7057732" cy="5457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0738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15♀ UASdcr2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PdfGal4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/+;UASdsPdf/+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E2231B-8771-46B9-8560-F5BEAFCD59EC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M29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E41933-8690-43F3-AC4C-A7533A24E1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842962"/>
            <a:ext cx="7181850" cy="517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3285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15♀ UASdcr2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PdfGal4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/+;UASdsPdf/+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C6684A-69EB-4CA1-8129-D0665AC71A5B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M29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C8BD08-5063-48C1-93C4-C8A5992BE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296" y="1154024"/>
            <a:ext cx="6888891" cy="532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9659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8♂ UASdcr2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TUG;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UASdsPdf/TM6BTb[1]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[12hL:12hD]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&gt;[DD]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M13+14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6FA1947-C6AC-4B3B-9E1B-5A630674AD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0874" y="848498"/>
            <a:ext cx="6048213" cy="5849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2340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8♂ UASdcr2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TUG;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UASdsPdf/TM6BTb[1]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[12hL:12hD]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E96B48-995C-480D-878D-2FBF850C7E64}"/>
              </a:ext>
            </a:extLst>
          </p:cNvPr>
          <p:cNvSpPr txBox="1"/>
          <p:nvPr/>
        </p:nvSpPr>
        <p:spPr>
          <a:xfrm>
            <a:off x="278296" y="304800"/>
            <a:ext cx="834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M13+14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CB8A63-02AF-4696-B024-133A8DAE22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9907" y="848498"/>
            <a:ext cx="7312186" cy="5708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277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8♂ UASdcr2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TUG;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UASdsPdf/TM6BTb[1]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E0FACB-3F5E-4931-8DCF-F9149C7A6850}"/>
              </a:ext>
            </a:extLst>
          </p:cNvPr>
          <p:cNvSpPr txBox="1"/>
          <p:nvPr/>
        </p:nvSpPr>
        <p:spPr>
          <a:xfrm>
            <a:off x="278296" y="304800"/>
            <a:ext cx="834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M13+14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1AF62B-6915-4D63-B15C-0AA4EA5564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847725"/>
            <a:ext cx="718185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6093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8♂ UASdcr2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TUG;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UASdsPdf/TM6BTb[1]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0D342E-E8EA-4AD5-8338-47CEF866DFD2}"/>
              </a:ext>
            </a:extLst>
          </p:cNvPr>
          <p:cNvSpPr txBox="1"/>
          <p:nvPr/>
        </p:nvSpPr>
        <p:spPr>
          <a:xfrm>
            <a:off x="278296" y="304800"/>
            <a:ext cx="834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M13+14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18B9A75-841F-4AF0-B103-7267747A29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794" y="4063489"/>
            <a:ext cx="3344193" cy="261078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65082FA-5FB1-4E06-B360-630AABB9CB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3070" y="1024654"/>
            <a:ext cx="7236685" cy="5649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7123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14♀ UASdcr2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TUG;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UASdsPdf/TM6BTb[1]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[12hL:12hD]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&gt;[DD]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C3A9FA-47C5-44BB-ABC5-9AC576BA4932}"/>
              </a:ext>
            </a:extLst>
          </p:cNvPr>
          <p:cNvSpPr txBox="1"/>
          <p:nvPr/>
        </p:nvSpPr>
        <p:spPr>
          <a:xfrm>
            <a:off x="278296" y="304800"/>
            <a:ext cx="834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M13+14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3EAB73E-FDF3-4E4C-9AD6-0F45BCC334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6720" y="848498"/>
            <a:ext cx="6132063" cy="593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8156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14♀ UASdcr2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TUG;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UASdsPdf/TM6BTb[1]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[12hL:12hD]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45635F-CB7A-4AE2-A9F3-86B77B11CB00}"/>
              </a:ext>
            </a:extLst>
          </p:cNvPr>
          <p:cNvSpPr txBox="1"/>
          <p:nvPr/>
        </p:nvSpPr>
        <p:spPr>
          <a:xfrm>
            <a:off x="278296" y="304800"/>
            <a:ext cx="834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M13+14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50F6CC-3512-43C0-8D10-5E3B1DBF09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184" y="848498"/>
            <a:ext cx="7429632" cy="5800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3294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14♀ UASdcr2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TUG;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UASdsPdf/TM6BTb[1]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AF1777-97A5-4C51-AB44-A8035C630722}"/>
              </a:ext>
            </a:extLst>
          </p:cNvPr>
          <p:cNvSpPr txBox="1"/>
          <p:nvPr/>
        </p:nvSpPr>
        <p:spPr>
          <a:xfrm>
            <a:off x="278296" y="304800"/>
            <a:ext cx="834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M13+14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A605F0-684C-4A66-A9A1-4BBFFC4B92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847725"/>
            <a:ext cx="718185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404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6♂ UASdcr2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Pdf-Gal4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/CyO;UASds-PDF/+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[12hL:12hD]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&gt;[DD]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M96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2872C6E-32D1-458E-85A5-A7A89DA479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1382" y="848498"/>
            <a:ext cx="5607197" cy="5700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7426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14♀ UASdcr2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TUG;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UASdsPdf/TM6BTb[1]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6A71F5-7149-4F2D-A61B-4C320A31587A}"/>
              </a:ext>
            </a:extLst>
          </p:cNvPr>
          <p:cNvSpPr txBox="1"/>
          <p:nvPr/>
        </p:nvSpPr>
        <p:spPr>
          <a:xfrm>
            <a:off x="278296" y="304800"/>
            <a:ext cx="834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M13+14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013BB30-B70B-4E2E-B370-8C879EBA04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7962" y="848498"/>
            <a:ext cx="7396076" cy="5774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3840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13♂ UASdcr2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TUG;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UASdsPdf/TM6BTb[1]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&gt;[RR]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A67A5D-56B3-4DB0-8C78-1401F6C175F8}"/>
              </a:ext>
            </a:extLst>
          </p:cNvPr>
          <p:cNvSpPr txBox="1"/>
          <p:nvPr/>
        </p:nvSpPr>
        <p:spPr>
          <a:xfrm>
            <a:off x="278296" y="304800"/>
            <a:ext cx="834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M15+16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9C22F4-9A61-4FEF-A2B3-E6F1DFEE1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0924" y="951131"/>
            <a:ext cx="5788114" cy="5597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8714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13♂ UASdcr2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TUG;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UASdsPdf/TM6BTb[1]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BDC5A4-142D-46FF-B3B1-5A3DFEDDA4C8}"/>
              </a:ext>
            </a:extLst>
          </p:cNvPr>
          <p:cNvSpPr txBox="1"/>
          <p:nvPr/>
        </p:nvSpPr>
        <p:spPr>
          <a:xfrm>
            <a:off x="278296" y="304800"/>
            <a:ext cx="834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M15+16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51D9E7-7482-4561-B5D5-FD41D3714A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7611" y="848498"/>
            <a:ext cx="7194740" cy="5616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4791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13♂ UASdcr2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TUG;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UASdsPdf/TM6BTb[1]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9DEEE8-A7DD-4D6A-B3DD-C24A4A636C90}"/>
              </a:ext>
            </a:extLst>
          </p:cNvPr>
          <p:cNvSpPr txBox="1"/>
          <p:nvPr/>
        </p:nvSpPr>
        <p:spPr>
          <a:xfrm>
            <a:off x="278296" y="304800"/>
            <a:ext cx="834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M15+16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B1D7A21-E6E8-4DBF-B277-E0A9A10E04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847725"/>
            <a:ext cx="718185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8360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13♂ UASdcr2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TUG;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UASdsPdf/TM6BTb[1]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3DA238-F939-445E-B9D9-EF48AB835E81}"/>
              </a:ext>
            </a:extLst>
          </p:cNvPr>
          <p:cNvSpPr txBox="1"/>
          <p:nvPr/>
        </p:nvSpPr>
        <p:spPr>
          <a:xfrm>
            <a:off x="278296" y="304800"/>
            <a:ext cx="834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M15+16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4361D0-8FE7-4811-A41D-EE8202585D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849" y="3807074"/>
            <a:ext cx="3767393" cy="29411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F8665D5-AA9E-474B-876B-498090BB01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4195" y="1059241"/>
            <a:ext cx="7203129" cy="5623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9985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7♀ UASdcr2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TUG;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UASdsPdf/TM6BTb[1]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&gt;[RR]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11203D-B05C-43B1-909C-81F54714A913}"/>
              </a:ext>
            </a:extLst>
          </p:cNvPr>
          <p:cNvSpPr txBox="1"/>
          <p:nvPr/>
        </p:nvSpPr>
        <p:spPr>
          <a:xfrm>
            <a:off x="278296" y="304800"/>
            <a:ext cx="834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M15+16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9244149-0B09-423E-B449-2238167597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5469" y="848498"/>
            <a:ext cx="5981061" cy="5784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8602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7♀ UASdcr2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TUG;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UASdsPdf/TM6BTb[1]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E76723-7FC8-4AE3-9D75-C7FE7390F5E4}"/>
              </a:ext>
            </a:extLst>
          </p:cNvPr>
          <p:cNvSpPr txBox="1"/>
          <p:nvPr/>
        </p:nvSpPr>
        <p:spPr>
          <a:xfrm>
            <a:off x="278296" y="304800"/>
            <a:ext cx="834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M15+16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7752459-DC6E-475B-82C7-4444D12B30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0883" y="848498"/>
            <a:ext cx="7043738" cy="5498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0539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7♀ UASdcr2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TUG;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UASdsPdf/TM6BTb[1]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11CB0B-960D-4689-9B23-17BF9A4CBCA4}"/>
              </a:ext>
            </a:extLst>
          </p:cNvPr>
          <p:cNvSpPr txBox="1"/>
          <p:nvPr/>
        </p:nvSpPr>
        <p:spPr>
          <a:xfrm>
            <a:off x="278296" y="304800"/>
            <a:ext cx="834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M15+16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10E330-03A2-4A1A-B6D6-5BEC65A99A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847725"/>
            <a:ext cx="718185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1405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7♀ UASdcr2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TUG;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UASdsPdf/TM6BTb[1]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DBC25D-3C0A-447B-992C-C0A1909048D9}"/>
              </a:ext>
            </a:extLst>
          </p:cNvPr>
          <p:cNvSpPr txBox="1"/>
          <p:nvPr/>
        </p:nvSpPr>
        <p:spPr>
          <a:xfrm>
            <a:off x="278296" y="304800"/>
            <a:ext cx="834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M15+16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577F44C-D8BA-49DD-8D42-6F14EF0837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794" y="3919407"/>
            <a:ext cx="3528751" cy="275486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7D2A682-EEBC-40E1-AC74-B0E9F8B85F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2401" y="848498"/>
            <a:ext cx="7320575" cy="5715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806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13♂ UASdcr2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ss00681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/CyO;/UASds-PDF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[12hL:12hD]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&gt;[DD]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M23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B70839-9A3C-E3D4-EA14-E8CD1B3F06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9502" y="848498"/>
            <a:ext cx="5670958" cy="5405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115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6♂ UASdcr2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Pdf-Gal4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/CyO;UASds-PDF/+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[12hL:12hD]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AF31E5-C005-402B-A958-9ED69CC72226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M96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6591F10-4114-498D-AEB1-9C1AE174F6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0172" y="848498"/>
            <a:ext cx="7249618" cy="5606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6695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13♂ UASdcr2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ss00681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/CyO;/UASds-PDF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[12hL:12hD]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798120-D565-466E-9F5C-10C30F1A784F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M23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4F08959-AE8D-4923-9F38-E809EF07FC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5673" y="848498"/>
            <a:ext cx="7098616" cy="5489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9649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13♂ UASdcr2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ss00681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/CyO;/UASds-PDF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02BAB2-6F09-496D-AAFC-0E9EEAB8E52D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M23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401A7C-A052-4F16-8A6A-D9BCFEC38B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842962"/>
            <a:ext cx="7181850" cy="517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72212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13♂ UASdcr2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ss00681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/CyO;/UASds-PDF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5003D6-6B3B-4BCF-B1BE-186F03AE2F3E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M23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33D7954-32A2-497B-9A8F-FE44861153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96" y="4268469"/>
            <a:ext cx="3206672" cy="247977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9C80E1C-A654-4050-84DA-67282F87DC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4754" y="1400961"/>
            <a:ext cx="6634658" cy="5130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30008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5♀ UASdcr2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ss00681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/CyO;/UASds-PDF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[12hL:12hD]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&gt;[DD]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74CD42-3EF2-4A2A-8065-532032FBB301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M23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D49CEE-61CB-49AD-981C-8578299522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1093" y="848498"/>
            <a:ext cx="5649814" cy="5457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67682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5♀ UASdcr2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ss00681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/CyO;/UASds-PDF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[12hL:12hD]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CFA07A-7059-4B5B-B78E-4DCE18C53CD8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M23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DC7091C-4E4D-4167-AF84-1426C26564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2497" y="852851"/>
            <a:ext cx="7107005" cy="5495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66206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5♀ UASdcr2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ss00681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/CyO;/UASds-PDF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730005-7852-46F5-A077-8C99E580BD83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M23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97C707-DBD7-4A95-87B9-57824AEB1E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842962"/>
            <a:ext cx="7181850" cy="517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32237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5♀ UASdcr2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ss00681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/CyO;/UASds-PDF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200E48-8674-44F3-816F-968A332F093D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M23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0729226-B173-4190-BE21-B7E4E38950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195" y="4110606"/>
            <a:ext cx="3282609" cy="25384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3012561-29A3-4205-9E54-C68D3860D2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5305" y="965000"/>
            <a:ext cx="7350286" cy="568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62770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15♂ UASdcr2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ss00681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/+;/UASds-PDF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[12hL:12hD]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&gt;[DD]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M58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D5E31CF-4B44-44E4-8719-86CFADE1AD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1867" y="848498"/>
            <a:ext cx="6006228" cy="5808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11258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15♂ UASdcr2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ss00681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/+;/UASds-PDF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[12hL:12hD]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798120-D565-466E-9F5C-10C30F1A784F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M58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E77A673-4136-4391-A7A8-40F48778F0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0810" y="848498"/>
            <a:ext cx="7308341" cy="5651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09685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15♂ UASdcr2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ss00681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/+;/UASds-PDF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02BAB2-6F09-496D-AAFC-0E9EEAB8E52D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M58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2F91A6-EA0C-4B06-8D76-7EFEEF7ACF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842962"/>
            <a:ext cx="7181850" cy="517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056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6♂ UASdcr2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Pdf-Gal4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/CyO;UASds-PDF/+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44A3DA-5923-4FE1-B723-D45D1FEF0CE0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M96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13B81FB-732E-40B6-8ACE-D41D939DAF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847725"/>
            <a:ext cx="718185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14432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15♂ UASdcr2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ss00681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/+;/UASds-PDF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5003D6-6B3B-4BCF-B1BE-186F03AE2F3E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M58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1571D88-9459-490A-8D19-8B25707323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72" y="3827752"/>
            <a:ext cx="3776576" cy="29204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ACD0417-A83E-40A4-B85F-4B9D89B8FD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7583" y="1027867"/>
            <a:ext cx="7241229" cy="5599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95501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16♀ UASdcr2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ss00681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/+;/UASds-PDF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[12hL:12hD]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&gt;[DD]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74CD42-3EF2-4A2A-8065-532032FBB301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M58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931A5B2-37CC-4371-8F4B-206E9C8D1E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2581" y="848498"/>
            <a:ext cx="5846837" cy="5654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14848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16♀ UASdcr2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ss00681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/+;/UASds-PDF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[12hL:12hD]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CFA07A-7059-4B5B-B78E-4DCE18C53CD8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M58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93D9C97-ABA5-408D-8247-5EC8E66026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2137" y="848498"/>
            <a:ext cx="7241229" cy="5599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94704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16♀ UASdcr2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ss00681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/+;/UASds-PDF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730005-7852-46F5-A077-8C99E580BD83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M58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4600B5-DD54-49F1-A72F-F9E0D17ABA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842962"/>
            <a:ext cx="7181850" cy="517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12412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16♀ UASdcr2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ss00681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/+;/UASds-PDF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200E48-8674-44F3-816F-968A332F093D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M58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2C4B10C-D41E-471C-AE74-FA1CA5D9D0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49" y="3924520"/>
            <a:ext cx="3651443" cy="28237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315C8B1-D428-4D6C-9F47-1C3AE2F55A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8527" y="993633"/>
            <a:ext cx="7291562" cy="563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78544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17♂ UASdcr2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ss00681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/CyO;/UASds-PDF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&gt;[RR]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M56bst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896FCD7-B6A1-16DB-4839-DC66CC08CF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0911" y="951131"/>
            <a:ext cx="5470178" cy="5341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17155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17♂ UASdcr2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ss00681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/CyO;/UASds-PDF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31231F-B926-4261-A5A1-A585483A06FF}"/>
              </a:ext>
            </a:extLst>
          </p:cNvPr>
          <p:cNvSpPr txBox="1"/>
          <p:nvPr/>
        </p:nvSpPr>
        <p:spPr>
          <a:xfrm>
            <a:off x="278296" y="304800"/>
            <a:ext cx="834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M56bst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3D896A-CBB9-49C8-80D9-3F97175E6C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0629" y="3929373"/>
            <a:ext cx="3650741" cy="2818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16574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17♂ UASdcr2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ss00681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/CyO;/UASds-PDF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3619EB-B575-4A64-BA33-92AFB1BA458D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M56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7419DCA-60BF-4A2F-BA43-475501A4A7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842962"/>
            <a:ext cx="7181850" cy="517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32321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17♂ UASdcr2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ss00681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/CyO;/UASds-PDF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541883-6C16-4A12-A009-7177D25BABDC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M56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0C47C5-8786-4F7C-ADCF-3BBF3D99A4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083" y="4401505"/>
            <a:ext cx="2786675" cy="21516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213A735-AFE1-4636-B6D7-95FC13E873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0239" y="848498"/>
            <a:ext cx="7660678" cy="5915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8228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7♀ UASdcr2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ss00681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/CyO;/UASds-PDF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&gt;[RR]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8B6494-2FD3-4EB9-9E15-1F71DF0B1CD4}"/>
              </a:ext>
            </a:extLst>
          </p:cNvPr>
          <p:cNvSpPr txBox="1"/>
          <p:nvPr/>
        </p:nvSpPr>
        <p:spPr>
          <a:xfrm>
            <a:off x="278296" y="304800"/>
            <a:ext cx="834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M56bst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3F768B-0F96-48AA-B488-A06AE8A6C5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5627" y="951131"/>
            <a:ext cx="5414250" cy="55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0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6♂ UASdcr2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Pdf-Gal4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/CyO;UASds-PDF/+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528DA2-101A-49F2-81F6-B61C4E02948C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M96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B381F5F-A5BE-4254-8B89-3679E0EC34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1462" y="3958774"/>
            <a:ext cx="3749075" cy="289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49961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7♀ UASdcr2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ss00681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/CyO;/UASds-PDF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5A0453-9B2E-476F-99E1-8C0CE988EAE7}"/>
              </a:ext>
            </a:extLst>
          </p:cNvPr>
          <p:cNvSpPr txBox="1"/>
          <p:nvPr/>
        </p:nvSpPr>
        <p:spPr>
          <a:xfrm>
            <a:off x="278296" y="304800"/>
            <a:ext cx="834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M56bst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67896A-325D-4A64-9480-A9B058CB1F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6857" y="4603028"/>
            <a:ext cx="2778286" cy="2145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36654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7♀ UASdcr2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ss00681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/CyO;/UASds-PDF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C49B00-3BBF-4C30-AA61-50A96AEB3228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M56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46F541C-E077-416B-9570-93A59CCBF8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842962"/>
            <a:ext cx="7181850" cy="517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7525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7♀ UASdcr2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ss00681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/CyO;/UASds-PDF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D5094F-F7B9-4105-BA42-93AAA8EF6337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M56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988EEE-5824-407C-8BBA-E626734420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17" y="4624851"/>
            <a:ext cx="2593728" cy="20027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DFC0271-73FF-49FB-AFB5-2046ADA395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0219" y="1053068"/>
            <a:ext cx="7375864" cy="5695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05461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17♂ UASdcr2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ss00681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/CyO;/UASds-PDF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&gt;[RR]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M56bst NEW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1B9AB6-FE12-FF4A-656B-B7462E01C0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3057" y="1043542"/>
            <a:ext cx="5603847" cy="5341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7465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17♂ UASdcr2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ss00681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/CyO;/UASds-PDF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31231F-B926-4261-A5A1-A585483A06FF}"/>
              </a:ext>
            </a:extLst>
          </p:cNvPr>
          <p:cNvSpPr txBox="1"/>
          <p:nvPr/>
        </p:nvSpPr>
        <p:spPr>
          <a:xfrm>
            <a:off x="278296" y="304800"/>
            <a:ext cx="834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M56bst NEW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786CCD5-86DF-9C64-36F4-46B5260EDA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6386" y="848498"/>
            <a:ext cx="7370761" cy="5699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64945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17♂ UASdcr2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ss00681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/CyO;/UASds-PDF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3619EB-B575-4A64-BA33-92AFB1BA458D}"/>
              </a:ext>
            </a:extLst>
          </p:cNvPr>
          <p:cNvSpPr txBox="1"/>
          <p:nvPr/>
        </p:nvSpPr>
        <p:spPr>
          <a:xfrm>
            <a:off x="278296" y="304800"/>
            <a:ext cx="834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M56 NEW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7965B8-E335-D61E-13E8-ADB23E9D2A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847725"/>
            <a:ext cx="718185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06188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17♂ UASdcr2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ss00681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/CyO;/UASds-PDF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541883-6C16-4A12-A009-7177D25BABDC}"/>
              </a:ext>
            </a:extLst>
          </p:cNvPr>
          <p:cNvSpPr txBox="1"/>
          <p:nvPr/>
        </p:nvSpPr>
        <p:spPr>
          <a:xfrm>
            <a:off x="278296" y="304800"/>
            <a:ext cx="834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M56 NEW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495226A-3120-1EBA-9191-495DCCA093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083" y="4791025"/>
            <a:ext cx="2550784" cy="197256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958459A-B3C6-C8A6-2D50-F782E87290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4401" y="897840"/>
            <a:ext cx="7585177" cy="5865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0260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7♀ UASdcr2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ss00681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/CyO;/UASds-PDF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&gt;[RR]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8B6494-2FD3-4EB9-9E15-1F71DF0B1CD4}"/>
              </a:ext>
            </a:extLst>
          </p:cNvPr>
          <p:cNvSpPr txBox="1"/>
          <p:nvPr/>
        </p:nvSpPr>
        <p:spPr>
          <a:xfrm>
            <a:off x="278296" y="304800"/>
            <a:ext cx="834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M56bst NEW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7B1247C-33EF-F53D-62A8-59198E919B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0466" y="951131"/>
            <a:ext cx="5964572" cy="5684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46477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7♀ UASdcr2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ss00681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/CyO;/UASds-PDF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5A0453-9B2E-476F-99E1-8C0CE988EAE7}"/>
              </a:ext>
            </a:extLst>
          </p:cNvPr>
          <p:cNvSpPr txBox="1"/>
          <p:nvPr/>
        </p:nvSpPr>
        <p:spPr>
          <a:xfrm>
            <a:off x="278296" y="304800"/>
            <a:ext cx="834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M56bst NEW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A8FB851-E5A3-2F8A-DDC0-F2AC316C13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3440" y="951131"/>
            <a:ext cx="7325119" cy="5664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36527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7♀ UASdcr2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ss00681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/CyO;/UASds-PDF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C49B00-3BBF-4C30-AA61-50A96AEB3228}"/>
              </a:ext>
            </a:extLst>
          </p:cNvPr>
          <p:cNvSpPr txBox="1"/>
          <p:nvPr/>
        </p:nvSpPr>
        <p:spPr>
          <a:xfrm>
            <a:off x="278296" y="304800"/>
            <a:ext cx="834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M56 NEW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A080CF-7368-A6F6-F1DC-64807F3454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847725"/>
            <a:ext cx="718185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793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11♂ UASdcr2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PdfGal4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/+;UASdsPdf/+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[12hL:12hD]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&gt;[DD]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M28</a:t>
            </a:r>
          </a:p>
        </p:txBody>
      </p:sp>
      <p:pic>
        <p:nvPicPr>
          <p:cNvPr id="7" name="Picture 6" descr="A screenshot of a graph&#10;&#10;Description automatically generated">
            <a:extLst>
              <a:ext uri="{FF2B5EF4-FFF2-40B4-BE49-F238E27FC236}">
                <a16:creationId xmlns:a16="http://schemas.microsoft.com/office/drawing/2014/main" id="{A05B3B87-A8CD-5B73-DC0B-34F0E0D84F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908" y="788565"/>
            <a:ext cx="5454183" cy="5651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63284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7♀ UASdcr2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ss00681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/CyO;/UASds-PDF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D5094F-F7B9-4105-BA42-93AAA8EF6337}"/>
              </a:ext>
            </a:extLst>
          </p:cNvPr>
          <p:cNvSpPr txBox="1"/>
          <p:nvPr/>
        </p:nvSpPr>
        <p:spPr>
          <a:xfrm>
            <a:off x="278296" y="304800"/>
            <a:ext cx="834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M56 NEW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CB9CFFE-6FD1-ED47-4D1A-2100C552DE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98" y="5024176"/>
            <a:ext cx="2317132" cy="17918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ED6110A-591B-3E17-0235-0CCD7E0F30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9118" y="968912"/>
            <a:ext cx="7182506" cy="555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74440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15♂ UASdcr2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ss00681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/+;/UASds-PDF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&gt;[RR]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M59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30F5501-8584-449C-95D2-183EC2598B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1228" y="848498"/>
            <a:ext cx="5947505" cy="5752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72252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15♂ UASdcr2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ss00681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/+;/UASds-PDF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5222D3-3AD1-D82F-6242-1E1F79BD81BE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M59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F4A2E1-F1BA-4309-8B8A-22484863DE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0810" y="848498"/>
            <a:ext cx="7308341" cy="5651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34805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15♂ UASdcr2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ss00681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/+;/UASds-PDF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0D4BCB-AE17-FBE4-513E-C0131038F7BB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M59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262A55-F0C6-46EC-9184-F6FB41C750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842962"/>
            <a:ext cx="7181850" cy="517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37409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15♂ UASdcr2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ss00681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/+;/UASds-PDF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D56084-286A-A500-1824-9DDBDBD65E8B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M59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8EC8C10-51CC-465F-991B-B6A4D09FF6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38" y="3519750"/>
            <a:ext cx="3922645" cy="30334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DCD9AEA-6873-4EE0-9D82-4E2DAEC2EC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6382" y="979380"/>
            <a:ext cx="7207673" cy="5573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19740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15♀ UASdcr2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ss00681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/+;/UASds-PDF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&gt;[RR]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D695D7-7707-40E8-FB5A-9CDD94D5CC60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M59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9431776-4D3C-40F6-8D6F-C5B2439CEA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9360" y="848498"/>
            <a:ext cx="5813280" cy="5622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5278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15♀ UASdcr2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ss00681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/+;/UASds-PDF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03B912-9DBA-BF5E-119C-F445EC87C834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M59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45008EB-1ECF-4946-BC33-A340B396F3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0192" y="848498"/>
            <a:ext cx="7325119" cy="5664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97676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15♀ UASdcr2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ss00681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/+;/UASds-PDF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DC1FA5-EC40-1E7D-DADC-3D3675250300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M59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FB3BBF-2AD8-4914-8A72-316FD86857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842962"/>
            <a:ext cx="7181850" cy="517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70895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15♀ UASdcr2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ss00681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/+;/UASds-PDF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5C2F47-F7FA-A4D3-6590-9D050C3B5CB8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M59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E6EE729-F62A-453C-B3FB-27EE3F0DA4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296" y="1174715"/>
            <a:ext cx="6721111" cy="519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20791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12♂ UASdcr2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c929Gal4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/CyO;UASds-PDF/+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[12hL:12hD]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&gt;[DD]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M44bst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F35F6B-6E65-C546-4D48-95B5DA992D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8800" y="951131"/>
            <a:ext cx="5632362" cy="5368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672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11♂ UASdcr2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PdfGal4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/+;UASdsPdf/+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[12hL:12hD]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BDF969-0AD0-4C91-888D-6E288B81E597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M28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9F46D0-38D3-42F1-87FC-0747DA5988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5110" y="848498"/>
            <a:ext cx="6821779" cy="527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71976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12♂ UASdcr2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c929Gal4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/CyO;UASds-PDF/+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[12hL:12hD]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DF26D6-1040-461A-9046-213AE3710221}"/>
              </a:ext>
            </a:extLst>
          </p:cNvPr>
          <p:cNvSpPr txBox="1"/>
          <p:nvPr/>
        </p:nvSpPr>
        <p:spPr>
          <a:xfrm>
            <a:off x="278296" y="304800"/>
            <a:ext cx="834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M44bst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125C72-DD28-43C3-AACE-74DFB9F294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9657" y="4006741"/>
            <a:ext cx="3692686" cy="2851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37022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12♂ UASdcr2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c929Gal4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/CyO;UASds-PDF/+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4568D4-B041-4214-9F6D-29F03EAD3DD3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ED21F0-9939-4793-8BBA-DFE8F9CE07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842962"/>
            <a:ext cx="7181850" cy="517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92292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12♂ UASdcr2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c929Gal4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/CyO;UASds-PDF/+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BF2831-9565-4DD2-904A-F65F47AC502D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FA2ED5-6A4D-4D37-87D9-B2482311DF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633" y="848498"/>
            <a:ext cx="7618733" cy="5882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28167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14♀ UASdcr2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c929Gal4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/CyO;UASds-PDF/+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[12hL:12hD]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&gt;[DD]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ED9D52-5558-4DFE-A435-BD0CD8AAE066}"/>
              </a:ext>
            </a:extLst>
          </p:cNvPr>
          <p:cNvSpPr txBox="1"/>
          <p:nvPr/>
        </p:nvSpPr>
        <p:spPr>
          <a:xfrm>
            <a:off x="278296" y="304800"/>
            <a:ext cx="834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M44bst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F2BAFD-F07D-43EE-B783-53D0358D66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5928" y="851680"/>
            <a:ext cx="5800144" cy="5896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51136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14♀ UASdcr2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c929Gal4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/CyO;UASds-PDF/+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[12hL:12hD]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9A95A2-00F7-49DF-A993-88CA2DCB5D4D}"/>
              </a:ext>
            </a:extLst>
          </p:cNvPr>
          <p:cNvSpPr txBox="1"/>
          <p:nvPr/>
        </p:nvSpPr>
        <p:spPr>
          <a:xfrm>
            <a:off x="278296" y="304800"/>
            <a:ext cx="834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M44bst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BEA085-966E-49C9-A7AE-5C458EBAC0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3547" y="3939411"/>
            <a:ext cx="3524906" cy="2721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57091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14♀ UASdcr2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c929Gal4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/CyO;UASds-PDF/+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D32962-CDDC-4A29-8D75-70EAFF14AE6A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7CD2CD-FEDF-4821-B913-5FFB224993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842962"/>
            <a:ext cx="7181850" cy="517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86421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14♀ UASdcr2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c929Gal4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/CyO;UASds-PDF/+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022241-83D6-4873-9FC3-7F38B07ACC00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M44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E55A7AB-2C11-4A1E-97C1-686A9AD51D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2772" y="848498"/>
            <a:ext cx="7526455" cy="581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118581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12♂ UASdcr2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c929Gal4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/CyO;UASds-PDF/+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&gt;[RR]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M45bst</a:t>
            </a:r>
          </a:p>
        </p:txBody>
      </p:sp>
      <p:pic>
        <p:nvPicPr>
          <p:cNvPr id="4" name="Picture 3" descr="A screenshot of a graph&#10;&#10;Description automatically generated">
            <a:extLst>
              <a:ext uri="{FF2B5EF4-FFF2-40B4-BE49-F238E27FC236}">
                <a16:creationId xmlns:a16="http://schemas.microsoft.com/office/drawing/2014/main" id="{7E1D8194-9A9A-0424-9363-84211F2176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003" y="951131"/>
            <a:ext cx="6071956" cy="5531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9702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12♂ UASdcr2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c929Gal4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/CyO;UASds-PDF/+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31231F-B926-4261-A5A1-A585483A06FF}"/>
              </a:ext>
            </a:extLst>
          </p:cNvPr>
          <p:cNvSpPr txBox="1"/>
          <p:nvPr/>
        </p:nvSpPr>
        <p:spPr>
          <a:xfrm>
            <a:off x="278296" y="304800"/>
            <a:ext cx="834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M45bst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89F5B3-AEA1-4C68-8625-6E27C0C2EE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6189" y="4352056"/>
            <a:ext cx="2979621" cy="230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332625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12♂ UASdcr2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c929Gal4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/CyO;UASds-PDF/+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3619EB-B575-4A64-BA33-92AFB1BA458D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4A95E76-6F9D-4517-8AD3-ED0911F64F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842962"/>
            <a:ext cx="7181850" cy="517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0924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11♂ UASdcr2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w[*]/w[*];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PdfGal4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/+;UASdsPdf/+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2552FE-D99A-4C50-A911-C1D790405A21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M28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FFE9199-0FB4-4023-8095-78FE3CE07E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842962"/>
            <a:ext cx="7181850" cy="517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448562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12♂ UASdcr2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c929Gal4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/CyO;UASds-PDF/+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541883-6C16-4A12-A009-7177D25BABDC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C3B97E-C9AF-4EBC-BAFB-491B892D7C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8924" y="848498"/>
            <a:ext cx="6872113" cy="5306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598255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9♀ UASdcr2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c929Gal4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/CyO;UASds-PDF/+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&gt;[RR]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8B6494-2FD3-4EB9-9E15-1F71DF0B1CD4}"/>
              </a:ext>
            </a:extLst>
          </p:cNvPr>
          <p:cNvSpPr txBox="1"/>
          <p:nvPr/>
        </p:nvSpPr>
        <p:spPr>
          <a:xfrm>
            <a:off x="278296" y="304800"/>
            <a:ext cx="834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M45bst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E0DF92-95B6-414B-9A4F-7AB122570F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1737" y="848498"/>
            <a:ext cx="5582030" cy="5674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646075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9♀ UASdcr2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c929Gal4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/CyO;UASds-PDF/+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[12hR:12hD]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5A0453-9B2E-476F-99E1-8C0CE988EAE7}"/>
              </a:ext>
            </a:extLst>
          </p:cNvPr>
          <p:cNvSpPr txBox="1"/>
          <p:nvPr/>
        </p:nvSpPr>
        <p:spPr>
          <a:xfrm>
            <a:off x="278296" y="304800"/>
            <a:ext cx="834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M45bst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29DACC-5792-4279-B711-BDD7F4547E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1942" y="4441011"/>
            <a:ext cx="2988115" cy="2307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373542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9♀ UASdcr2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c929Gal4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/CyO;UASds-PDF/+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C49B00-3BBF-4C30-AA61-50A96AEB3228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007B2A6-FC73-4FE6-93DA-6D9979EFCA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842962"/>
            <a:ext cx="7181850" cy="517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341119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9♀ UASdcr2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c929Gal4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/CyO;UASds-PDF/+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[RR]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D5094F-F7B9-4105-BA42-93AAA8EF6337}"/>
              </a:ext>
            </a:extLst>
          </p:cNvPr>
          <p:cNvSpPr txBox="1"/>
          <p:nvPr/>
        </p:nvSpPr>
        <p:spPr>
          <a:xfrm>
            <a:off x="278296" y="304800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652DD0-0339-4563-B721-67248A34AE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4721" y="848498"/>
            <a:ext cx="7216062" cy="5571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839301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12♂ UASdcr2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c929Gal4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/CyO;UASds-PDF/+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[12hL:12hD]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&gt;[DD]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EA5AB-4750-4296-8032-E7CC6C8930AC}"/>
              </a:ext>
            </a:extLst>
          </p:cNvPr>
          <p:cNvSpPr txBox="1"/>
          <p:nvPr/>
        </p:nvSpPr>
        <p:spPr>
          <a:xfrm>
            <a:off x="278296" y="304800"/>
            <a:ext cx="834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M44 NEW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8CF1EB-7E2A-6677-0DA5-7BC2A3B3C6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2300" y="848498"/>
            <a:ext cx="5867400" cy="5592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174009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12♂ UASdcr2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c929Gal4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/CyO;UASds-PDF/+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[12hL:12hD]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DF26D6-1040-461A-9046-213AE3710221}"/>
              </a:ext>
            </a:extLst>
          </p:cNvPr>
          <p:cNvSpPr txBox="1"/>
          <p:nvPr/>
        </p:nvSpPr>
        <p:spPr>
          <a:xfrm>
            <a:off x="278296" y="304800"/>
            <a:ext cx="834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M44 NEW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CEF207-FD67-FC79-00EB-EA49648C4D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1512" y="848498"/>
            <a:ext cx="7246938" cy="5604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619281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12♂ UASdcr2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c929Gal4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/CyO;UASds-PDF/+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4568D4-B041-4214-9F6D-29F03EAD3DD3}"/>
              </a:ext>
            </a:extLst>
          </p:cNvPr>
          <p:cNvSpPr txBox="1"/>
          <p:nvPr/>
        </p:nvSpPr>
        <p:spPr>
          <a:xfrm>
            <a:off x="278296" y="304800"/>
            <a:ext cx="834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M44 NEW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0AA2607-7E15-4849-F907-B976FECD70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847725"/>
            <a:ext cx="718185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885399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109755"/>
            <a:ext cx="9924385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12♂ UASdcr2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c929Gal4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/CyO;UASds-PDF/+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BF2831-9565-4DD2-904A-F65F47AC502D}"/>
              </a:ext>
            </a:extLst>
          </p:cNvPr>
          <p:cNvSpPr txBox="1"/>
          <p:nvPr/>
        </p:nvSpPr>
        <p:spPr>
          <a:xfrm>
            <a:off x="278296" y="304800"/>
            <a:ext cx="834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M44 NEW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7B0F8C-4725-44A4-D3A5-7BC6F3338E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2681" y="848498"/>
            <a:ext cx="7386637" cy="5712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775776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E22EB17-2428-4F4D-9938-3E5B93EB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31" y="109755"/>
            <a:ext cx="9588843" cy="7387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14♀ UASdcr2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w[*];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c929Gal4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/CyO;UASds-PDF/+</a:t>
            </a:r>
            <a:b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[12hL:12hD]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&gt;[DD]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23°C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ED9D52-5558-4DFE-A435-BD0CD8AAE066}"/>
              </a:ext>
            </a:extLst>
          </p:cNvPr>
          <p:cNvSpPr txBox="1"/>
          <p:nvPr/>
        </p:nvSpPr>
        <p:spPr>
          <a:xfrm>
            <a:off x="278296" y="304800"/>
            <a:ext cx="834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M44 NEW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353A15-BE73-2415-334A-58475D1E11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6793" y="951131"/>
            <a:ext cx="5878413" cy="560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3296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11612</TotalTime>
  <Words>3868</Words>
  <Application>Microsoft Office PowerPoint</Application>
  <PresentationFormat>Widescreen</PresentationFormat>
  <Paragraphs>346</Paragraphs>
  <Slides>174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174</vt:i4>
      </vt:variant>
    </vt:vector>
  </HeadingPairs>
  <TitlesOfParts>
    <vt:vector size="178" baseType="lpstr">
      <vt:lpstr>Arial</vt:lpstr>
      <vt:lpstr>Calibri</vt:lpstr>
      <vt:lpstr>Calibri Light</vt:lpstr>
      <vt:lpstr>Office Theme</vt:lpstr>
      <vt:lpstr>RNAi Knockdowns</vt:lpstr>
      <vt:lpstr>dsPDF</vt:lpstr>
      <vt:lpstr>6♂ UASdcr2w[*];Pdf-Gal4/CyO;UASds-PDF/+  [12hL:12hD]5&gt;[DD]7 23°C</vt:lpstr>
      <vt:lpstr>6♂ UASdcr2w[*];Pdf-Gal4/CyO;UASds-PDF/+  [12hL:12hD]5 23°C</vt:lpstr>
      <vt:lpstr>6♂ UASdcr2w[*];Pdf-Gal4/CyO;UASds-PDF/+ [DD]7 23°C</vt:lpstr>
      <vt:lpstr>6♂ UASdcr2w[*];Pdf-Gal4/CyO;UASds-PDF/+ [DD]7 23°C</vt:lpstr>
      <vt:lpstr>11♂ UASdcr2w[*]/w[*];PdfGal4/+;UASdsPdf/+ [12hL:12hD]5&gt;[DD]7 23°C</vt:lpstr>
      <vt:lpstr>11♂ UASdcr2w[*]/w[*];PdfGal4/+;UASdsPdf/+  [12hL:12hD]5 23°C</vt:lpstr>
      <vt:lpstr>11♂ UASdcr2w[*]/w[*];PdfGal4/+;UASdsPdf/+ [DD]7 23°C</vt:lpstr>
      <vt:lpstr>11♂ UASdcr2w[*]/w[*];PdfGal4/+;UASdsPdf/+ [DD]7 23°C</vt:lpstr>
      <vt:lpstr>9♀ UASdcr2w[*]/w[*];PdfGal4/+;UASdsPdf/+ [12hL:12hD]5&gt;[DD]7 23°C</vt:lpstr>
      <vt:lpstr>9♀ UASdcr2w[*]/w[*];PdfGal4/+;UASdsPdf/+ [12hL:12hD]5 23°C</vt:lpstr>
      <vt:lpstr>9♀ UASdcr2w[*]/w[*];PdfGal4/+;UASdsPdf/+ [DD]7 23°C</vt:lpstr>
      <vt:lpstr>9♀ UASdcr2w[*]/w[*];PdfGal4/+;UASdsPdf/+ [DD]7 23°C</vt:lpstr>
      <vt:lpstr>14♂ UASdcr2w[*]/w[*];PdfGal4/+;UASdsPdf/+  [12hR:12hD]5&gt;[RR]7 23°C</vt:lpstr>
      <vt:lpstr>14♂ UASdcr2w[*]/w[*];PdfGal4/+;UASdsPdf/+  [12hR:12hD]5 23°C</vt:lpstr>
      <vt:lpstr>14♂ UASdcr2w[*]/w[*];PdfGal4/+;UASdsPdf/+ [RR]7 23°C</vt:lpstr>
      <vt:lpstr>14♂ UASdcr2w[*]/w[*];PdfGal4/+;UASdsPdf/+  [RR]7 23°C</vt:lpstr>
      <vt:lpstr>15♀ UASdcr2w[*]/w[*];PdfGal4/+;UASdsPdf/+ [12hR:12hD]5&gt;[RR]7 23°C</vt:lpstr>
      <vt:lpstr>15♀ UASdcr2w[*]/w[*];PdfGal4/+;UASdsPdf/+ [12hR:12hD]5 23°C</vt:lpstr>
      <vt:lpstr>15♀ UASdcr2w[*]/w[*];PdfGal4/+;UASdsPdf/+ [RR]7 23°C</vt:lpstr>
      <vt:lpstr>15♀ UASdcr2w[*]/w[*];PdfGal4/+;UASdsPdf/+ [RR]7 23°C</vt:lpstr>
      <vt:lpstr>8♂ UASdcr2w[*];TUG;UASdsPdf/TM6BTb[1] [12hL:12hD]5&gt;[DD]7 23°C</vt:lpstr>
      <vt:lpstr>8♂ UASdcr2w[*];TUG;UASdsPdf/TM6BTb[1]  [12hL:12hD]5 23°C</vt:lpstr>
      <vt:lpstr>8♂ UASdcr2w[*];TUG;UASdsPdf/TM6BTb[1] [DD]7 23°C</vt:lpstr>
      <vt:lpstr>8♂ UASdcr2w[*];TUG;UASdsPdf/TM6BTb[1] [DD]7 23°C</vt:lpstr>
      <vt:lpstr>14♀ UASdcr2w[*];TUG;UASdsPdf/TM6BTb[1] [12hL:12hD]5&gt;[DD]7 23°C</vt:lpstr>
      <vt:lpstr>14♀ UASdcr2w[*];TUG;UASdsPdf/TM6BTb[1] [12hL:12hD]5 23°C</vt:lpstr>
      <vt:lpstr>14♀ UASdcr2w[*];TUG;UASdsPdf/TM6BTb[1] [DD]7 23°C</vt:lpstr>
      <vt:lpstr>14♀ UASdcr2w[*];TUG;UASdsPdf/TM6BTb[1] [DD]7 23°C</vt:lpstr>
      <vt:lpstr>13♂ UASdcr2w[*];TUG;UASdsPdf/TM6BTb[1]  [12hR:12hD]5&gt;[RR]7 23°C</vt:lpstr>
      <vt:lpstr>13♂ UASdcr2w[*];TUG;UASdsPdf/TM6BTb[1]  [12hR:12hD]5 23°C</vt:lpstr>
      <vt:lpstr>13♂ UASdcr2w[*];TUG;UASdsPdf/TM6BTb[1] [RR]7 23°C</vt:lpstr>
      <vt:lpstr>13♂ UASdcr2w[*];TUG;UASdsPdf/TM6BTb[1]  [RR]7 23°C</vt:lpstr>
      <vt:lpstr>7♀ UASdcr2w[*];TUG;UASdsPdf/TM6BTb[1] [12hR:12hD]5&gt;[RR]7 23°C</vt:lpstr>
      <vt:lpstr>7♀ UASdcr2w[*];TUG;UASdsPdf/TM6BTb[1] [12hR:12hD]5 23°C</vt:lpstr>
      <vt:lpstr>7♀ UASdcr2w[*];TUG;UASdsPdf/TM6BTb[1] [RR]7 23°C</vt:lpstr>
      <vt:lpstr>7♀ UASdcr2w[*];TUG;UASdsPdf/TM6BTb[1] [RR]7 23°C</vt:lpstr>
      <vt:lpstr>13♂ UASdcr2w[*];ss00681/CyO;/UASds-PDF  [12hL:12hD]5&gt;[DD]7 23°C</vt:lpstr>
      <vt:lpstr>13♂ UASdcr2w[*];ss00681/CyO;/UASds-PDF  [12hL:12hD]5 23°C</vt:lpstr>
      <vt:lpstr>13♂ UASdcr2w[*];ss00681/CyO;/UASds-PDF [DD]7 23°C</vt:lpstr>
      <vt:lpstr>13♂ UASdcr2w[*];ss00681/CyO;/UASds-PDF [DD]7 23°C</vt:lpstr>
      <vt:lpstr>5♀ UASdcr2w[*];ss00681/CyO;/UASds-PDF [12hL:12hD]5&gt;[DD]7 23°C</vt:lpstr>
      <vt:lpstr>5♀ UASdcr2w[*];ss00681/CyO;/UASds-PDF [12hL:12hD]5 23°C</vt:lpstr>
      <vt:lpstr>5♀ UASdcr2w[*];ss00681/CyO;/UASds-PDF [DD]7 23°C</vt:lpstr>
      <vt:lpstr>5♀ UASdcr2w[*];ss00681/CyO;/UASds-PDF [DD]7 23°C</vt:lpstr>
      <vt:lpstr>15♂ UASdcr2w[*]/w[*];ss00681/+;/UASds-PDF  [12hL:12hD]4&gt;[DD]7 23°C</vt:lpstr>
      <vt:lpstr>15♂ UASdcr2w[*]/w[*];ss00681/+;/UASds-PDF  [12hL:12hD]4 23°C</vt:lpstr>
      <vt:lpstr>15♂ UASdcr2w[*]/w[*];ss00681/+;/UASds-PDF [DD]7 23°C</vt:lpstr>
      <vt:lpstr>15♂ UASdcr2w[*]/w[*];ss00681/+;/UASds-PDF [DD]7 23°C</vt:lpstr>
      <vt:lpstr>16♀ UASdcr2w[*]/w[*];ss00681/+;/UASds-PDF [12hL:12hD]4&gt;[DD]7 23°C</vt:lpstr>
      <vt:lpstr>16♀ UASdcr2w[*]/w[*];ss00681/+;/UASds-PDF [12hL:12hD]4 23°C</vt:lpstr>
      <vt:lpstr>16♀ UASdcr2w[*]/w[*];ss00681/+;/UASds-PDF [DD]7 23°C</vt:lpstr>
      <vt:lpstr>16♀ UASdcr2w[*]/w[*];ss00681/+;/UASds-PDF [DD]7 23°C</vt:lpstr>
      <vt:lpstr>17♂ UASdcr2w[*];ss00681/CyO;/UASds-PDF  [12hR:12hD]5&gt;[RR]7 23°C</vt:lpstr>
      <vt:lpstr>17♂ UASdcr2w[*];ss00681/CyO;/UASds-PDF  [12hR:12hD]5 23°C</vt:lpstr>
      <vt:lpstr>17♂ UASdcr2w[*];ss00681/CyO;/UASds-PDF [RR]7 23°C</vt:lpstr>
      <vt:lpstr>17♂ UASdcr2w[*];ss00681/CyO;/UASds-PDF  [RR]7 23°C</vt:lpstr>
      <vt:lpstr>7♀ UASdcr2w[*];ss00681/CyO;/UASds-PDF [12hR:12hD]5&gt;[RR]7 23°C</vt:lpstr>
      <vt:lpstr>7♀ UASdcr2w[*];ss00681/CyO;/UASds-PDF [12hR:12hD]5 23°C</vt:lpstr>
      <vt:lpstr>7♀ UASdcr2w[*];ss00681/CyO;/UASds-PDF [RR]7 23°C</vt:lpstr>
      <vt:lpstr>7♀ UASdcr2w[*];ss00681/CyO;/UASds-PDF [RR]7 23°C</vt:lpstr>
      <vt:lpstr>17♂ UASdcr2w[*];ss00681/CyO;/UASds-PDF  [12hR:12hD]5&gt;[RR]7 23°C</vt:lpstr>
      <vt:lpstr>17♂ UASdcr2w[*];ss00681/CyO;/UASds-PDF  [12hR:12hD]5 23°C</vt:lpstr>
      <vt:lpstr>17♂ UASdcr2w[*];ss00681/CyO;/UASds-PDF [RR]7 23°C</vt:lpstr>
      <vt:lpstr>17♂ UASdcr2w[*];ss00681/CyO;/UASds-PDF  [RR]7 23°C</vt:lpstr>
      <vt:lpstr>7♀ UASdcr2w[*];ss00681/CyO;/UASds-PDF [12hR:12hD]5&gt;[RR]7 23°C</vt:lpstr>
      <vt:lpstr>7♀ UASdcr2w[*];ss00681/CyO;/UASds-PDF [12hR:12hD]5 23°C</vt:lpstr>
      <vt:lpstr>7♀ UASdcr2w[*];ss00681/CyO;/UASds-PDF [RR]7 23°C</vt:lpstr>
      <vt:lpstr>7♀ UASdcr2w[*];ss00681/CyO;/UASds-PDF [RR]7 23°C</vt:lpstr>
      <vt:lpstr>15♂ UASdcr2w[*]/w[*];ss00681/+;/UASds-PDF  [12hR:12hD]4&gt;[RR]7 23°C</vt:lpstr>
      <vt:lpstr>15♂ UASdcr2w[*]/w[*];ss00681/+;/UASds-PDF  [12hR:12hD]4 23°C</vt:lpstr>
      <vt:lpstr>15♂ UASdcr2w[*]/w[*];ss00681/+;/UASds-PDF [RR]7 23°C</vt:lpstr>
      <vt:lpstr>15♂ UASdcr2w[*]/w[*];ss00681/+;/UASds-PDF  [RR]7 23°C</vt:lpstr>
      <vt:lpstr>15♀ UASdcr2w[*]/w[*];ss00681/+;/UASds-PDF [12hR:12hD]4&gt;[RR]7 23°C</vt:lpstr>
      <vt:lpstr>15♀ UASdcr2w[*]/w[*];ss00681/+;/UASds-PDF [12hR:12hD]4 23°C</vt:lpstr>
      <vt:lpstr>15♀ UASdcr2w[*]/w[*];ss00681/+;/UASds-PDF [RR]7 23°C</vt:lpstr>
      <vt:lpstr>15♀ UASdcr2w[*]/w[*];ss00681/+;/UASds-PDF [RR]7 23°C</vt:lpstr>
      <vt:lpstr>12♂ UASdcr2w[*];c929Gal4/CyO;UASds-PDF/+  [12hL:12hD]5&gt;[DD]7 23°C</vt:lpstr>
      <vt:lpstr>12♂ UASdcr2w[*];c929Gal4/CyO;UASds-PDF/+  [12hL:12hD]5 23°C</vt:lpstr>
      <vt:lpstr>12♂ UASdcr2w[*];c929Gal4/CyO;UASds-PDF/+ [DD]7 23°C</vt:lpstr>
      <vt:lpstr>12♂ UASdcr2w[*];c929Gal4/CyO;UASds-PDF/+ [DD]7 23°C</vt:lpstr>
      <vt:lpstr>14♀ UASdcr2w[*];c929Gal4/CyO;UASds-PDF/+ [12hL:12hD]5&gt;[DD]7 23°C</vt:lpstr>
      <vt:lpstr>14♀ UASdcr2w[*];c929Gal4/CyO;UASds-PDF/+ [12hL:12hD]5 23°C</vt:lpstr>
      <vt:lpstr>14♀ UASdcr2w[*];c929Gal4/CyO;UASds-PDF/+ [DD]7 23°C</vt:lpstr>
      <vt:lpstr>14♀ UASdcr2w[*];c929Gal4/CyO;UASds-PDF/+ [DD]7 23°C</vt:lpstr>
      <vt:lpstr>12♂ UASdcr2w[*];c929Gal4/CyO;UASds-PDF/+  [12hR:12hD]5&gt;[RR]7 23°C</vt:lpstr>
      <vt:lpstr>12♂ UASdcr2w[*];c929Gal4/CyO;UASds-PDF/+  [12hR:12hD]5 23°C</vt:lpstr>
      <vt:lpstr>12♂ UASdcr2w[*];c929Gal4/CyO;UASds-PDF/+ [RR]7 23°C</vt:lpstr>
      <vt:lpstr>12♂ UASdcr2w[*];c929Gal4/CyO;UASds-PDF/+  [RR]7 23°C</vt:lpstr>
      <vt:lpstr>9♀ UASdcr2w[*];c929Gal4/CyO;UASds-PDF/+ [12hR:12hD]5&gt;[RR]7 23°C</vt:lpstr>
      <vt:lpstr>9♀ UASdcr2w[*];c929Gal4/CyO;UASds-PDF/+ [12hR:12hD]5 23°C</vt:lpstr>
      <vt:lpstr>9♀ UASdcr2w[*];c929Gal4/CyO;UASds-PDF/+ [RR]7 23°C</vt:lpstr>
      <vt:lpstr>9♀ UASdcr2w[*];c929Gal4/CyO;UASds-PDF/+ [RR]7 23°C</vt:lpstr>
      <vt:lpstr>12♂ UASdcr2w[*];c929Gal4/CyO;UASds-PDF/+  [12hL:12hD]5&gt;[DD]7 23°C</vt:lpstr>
      <vt:lpstr>12♂ UASdcr2w[*];c929Gal4/CyO;UASds-PDF/+  [12hL:12hD]5 23°C</vt:lpstr>
      <vt:lpstr>12♂ UASdcr2w[*];c929Gal4/CyO;UASds-PDF/+ [DD]7 23°C</vt:lpstr>
      <vt:lpstr>12♂ UASdcr2w[*];c929Gal4/CyO;UASds-PDF/+ [DD]7 23°C</vt:lpstr>
      <vt:lpstr>14♀ UASdcr2w[*];c929Gal4/CyO;UASds-PDF/+ [12hL:12hD]5&gt;[DD]7 23°C</vt:lpstr>
      <vt:lpstr>14♀ UASdcr2w[*];c929Gal4/CyO;UASds-PDF/+ [12hL:12hD]5 23°C</vt:lpstr>
      <vt:lpstr>14♀ UASdcr2w[*];c929Gal4/CyO;UASds-PDF/+ [DD]7 23°C</vt:lpstr>
      <vt:lpstr>14♀ UASdcr2w[*];c929Gal4/CyO;UASds-PDF/+ [DD]7 23°C</vt:lpstr>
      <vt:lpstr>12♂ UASdcr2w[*];c929Gal4/CyO;UASds-PDF/+  [12hR:12hD]5&gt;[RR]7 23°C</vt:lpstr>
      <vt:lpstr>12♂ UASdcr2w[*];c929Gal4/CyO;UASds-PDF/+  [12hR:12hD]5 23°C</vt:lpstr>
      <vt:lpstr>12♂ UASdcr2w[*];c929Gal4/CyO;UASds-PDF/+ [RR]7 23°C</vt:lpstr>
      <vt:lpstr>12♂ UASdcr2w[*];c929Gal4/CyO;UASds-PDF/+  [RR]7 23°C</vt:lpstr>
      <vt:lpstr>9♀ UASdcr2w[*];c929Gal4/CyO;UASds-PDF/+ [12hR:12hD]5&gt;[RR]7 23°C</vt:lpstr>
      <vt:lpstr>9♀ UASdcr2w[*];c929Gal4/CyO;UASds-PDF/+ [12hR:12hD]5 23°C</vt:lpstr>
      <vt:lpstr>9♀ UASdcr2w[*];c929Gal4/CyO;UASds-PDF/+ [RR]7 23°C</vt:lpstr>
      <vt:lpstr>9♀ UASdcr2w[*];c929Gal4/CyO;UASds-PDF/+ [RR]7 23°C</vt:lpstr>
      <vt:lpstr>20♂ UASdcr2w[*]/w[*];+/CyO;R78G01-Gal4/UASdsPdf [12hL:12hD]5&gt;[DD]7 23°C</vt:lpstr>
      <vt:lpstr>20♂ UASdcr2w[*]/w[*];+/CyO;R78G01-Gal4/UASdsPdf  [12hL:12hD]5 23°C</vt:lpstr>
      <vt:lpstr>20♂ UASdcr2w[*]/w[*];+/CyO;R78G01-Gal4/UASdsPdf [DD]7 23°C</vt:lpstr>
      <vt:lpstr>20♂ UASdcr2w[*]/w[*];+/CyO;R78G01-Gal4/UASdsPdf [DD]7 23°C</vt:lpstr>
      <vt:lpstr>18♀ UASdcr2w[*]/w[*];+/CyO;R78G01-Gal4/UASdsPdf [12hL:12hD]5&gt;[DD]7 23°C</vt:lpstr>
      <vt:lpstr>18♀ UASdcr2w[*]/w[*];+/CyO;R78G01-Gal4/UASdsPdf [12hL:12hD]5 23°C</vt:lpstr>
      <vt:lpstr>18♀ UASdcr2w[*]/w[*];+/CyO;R78G01-Gal4/UASdsPdf [DD]7 23°C</vt:lpstr>
      <vt:lpstr>18♀ UASdcr2w[*]/w[*];+/CyO;R78G01-Gal4/UASdsPdf [DD]7 23°C</vt:lpstr>
      <vt:lpstr>29♂ UASdcr2w[*]/w[*];+/CyO;R78G01-Gal4/UASdsPdf  [12hR:12hD]5&gt;[RR]7 23°C</vt:lpstr>
      <vt:lpstr>29♂ UASdcr2w[*]/w[*];+/CyO;R78G01-Gal4/UASdsPdf  [12hR:12hD]5 23°C</vt:lpstr>
      <vt:lpstr>29♂ UASdcr2w[*]/w[*];+/CyO;R78G01-Gal4/UASdsPdf [RR]7 23°C</vt:lpstr>
      <vt:lpstr>29♂ UASdcr2w[*]/w[*];+/CyO;R78G01-Gal4/UASdsPdf  [RR]7 23°C</vt:lpstr>
      <vt:lpstr>30♀ UASdcr2w[*]/w[*];+/CyO;R78G01-Gal4/UASdsPdf [12hR:12hD]5&gt;[RR]7 23°C</vt:lpstr>
      <vt:lpstr>30♀ UASdcr2w[*]/w[*];+/CyO;R78G01-Gal4/UASdsPdf [12hR:12hD]5 23°C</vt:lpstr>
      <vt:lpstr>30♀ UASdcr2w[*]/w[*];+/CyO;R78G01-Gal4/UASdsPdf [RR]7 23°C</vt:lpstr>
      <vt:lpstr>30♀ UASdcr2w[*]/w[*];+/CyO;R78G01-Gal4/UASdsPdf [RR]7 23°C</vt:lpstr>
      <vt:lpstr>15♂ y[1]w[*];;Pdf[01] [12hL:12hD]5&gt;[DD]7 23°C</vt:lpstr>
      <vt:lpstr>15♂ y[1]w[*];;Pdf[01]  [12hL:12hD]5 23°C</vt:lpstr>
      <vt:lpstr>15♂ y[1]w[*];;Pdf[01] [DD]7 23°C</vt:lpstr>
      <vt:lpstr>15♂ y[1]w[*];;Pdf[01] [DD]7 23°C</vt:lpstr>
      <vt:lpstr>16♀ y[1]w[*];;Pdf[01] [12hL:12hD]5&gt;[DD]7 23°C</vt:lpstr>
      <vt:lpstr>16♀ y[1]w[*];;Pdf[01] [12hL:12hD]5 23°C</vt:lpstr>
      <vt:lpstr>16♀ y[1]w[*];;Pdf[01] [DD]7 23°C</vt:lpstr>
      <vt:lpstr>16♀ y[1]w[*];;Pdf[01] [DD]7 23°C</vt:lpstr>
      <vt:lpstr>14♂ y[1]w[*];;Pdf[01]  [12hR:12hD]5&gt;[RR]7 23°C</vt:lpstr>
      <vt:lpstr>14♂ y[1]w[*];;Pdf[01]  [12hR:12hD]5 23°C</vt:lpstr>
      <vt:lpstr>14♂ y[1]w[*];;Pdf[01] [RR]7 23°C</vt:lpstr>
      <vt:lpstr>14♂ y[1]w[*];;Pdf[01]  [RR]7 23°C</vt:lpstr>
      <vt:lpstr>14♀ y[1]w[*];;Pdf[01] [12hR:12hD]5&gt;[RR]7 23°C</vt:lpstr>
      <vt:lpstr>14♀ y[1]w[*];;Pdf[01] [12hR:12hD]5 23°C</vt:lpstr>
      <vt:lpstr>14♀ y[1]w[*];;Pdf[01] [RR]7 23°C</vt:lpstr>
      <vt:lpstr>14♀ y[1]w[*];;Pdf[01] [RR]7 23°C</vt:lpstr>
      <vt:lpstr>22♂ Pdfr[5304]w[*];; [12hL:12hD]5&gt;[DD]7 23°C</vt:lpstr>
      <vt:lpstr>22♂ Pdfr[5304]w[*];;  [12hL:12hD]5 23°C</vt:lpstr>
      <vt:lpstr>22♂ Pdfr[5304]w[*];; [DD]7 23°C</vt:lpstr>
      <vt:lpstr>22♂ Pdfr[5304]w[*];; [DD]7 23°C</vt:lpstr>
      <vt:lpstr>22♀ Pdfr[5304]w[*];; [12hL:12hD]5&gt;[DD]7 23°C</vt:lpstr>
      <vt:lpstr>22♀ Pdfr[5304]w[*];; [12hL:12hD]5 23°C</vt:lpstr>
      <vt:lpstr>22♀ Pdfr[5304]w[*];; [DD]7 23°C</vt:lpstr>
      <vt:lpstr>22♀ Pdfr[5304]w[*];; [DD]7 23°C</vt:lpstr>
      <vt:lpstr>26♂ Pdfr[5304]w[*];;  [12hR:12hD]5&gt;[RR]7 23°C</vt:lpstr>
      <vt:lpstr>26♂ Pdfr[5304]w[*];;  [12hR:12hD]5 23°C</vt:lpstr>
      <vt:lpstr>26♂ Pdfr[5304]w[*];; [RR]7 23°C</vt:lpstr>
      <vt:lpstr>26♂ Pdfr[5304]w[*];;  [RR]7 23°C</vt:lpstr>
      <vt:lpstr>28♀ Pdfr[5304]w[*];; [12hR:12hD]5&gt;[RR]7 23°C</vt:lpstr>
      <vt:lpstr>28♀ Pdfr[5304]w[*];; [12hR:12hD]5 23°C</vt:lpstr>
      <vt:lpstr>28♀ Pdfr[5304]w[*];; [RR]7 23°C</vt:lpstr>
      <vt:lpstr>28♀ Pdfr[5304]w[*];; [RR]7 23°C</vt:lpstr>
      <vt:lpstr>14♂ Pdfr[5304]w[*];; (BC) [12hL:12hD]5&gt;[DD]7 23°C</vt:lpstr>
      <vt:lpstr>14♂ Pdfr[5304]w[*];; (BC)  [12hL:12hD]5 23°C</vt:lpstr>
      <vt:lpstr>14♂ Pdfr[5304]w[*];; (BC) [DD]7 23°C</vt:lpstr>
      <vt:lpstr>14♂ Pdfr[5304]w[*];; (BC) [DD]7 23°C</vt:lpstr>
      <vt:lpstr>13♀ Pdfr[5304]w[*];; (BC) [12hL:12hD]5&gt;[DD]7 23°C</vt:lpstr>
      <vt:lpstr>13♀ Pdfr[5304]w[*];; (BC) [12hL:12hD]5 23°C</vt:lpstr>
      <vt:lpstr>13♀ Pdfr[5304]w[*];; (BC) [DD]7 23°C</vt:lpstr>
      <vt:lpstr>13♀ Pdfr[5304]w[*];; (BC) [DD]7 23°C</vt:lpstr>
      <vt:lpstr>11♂ Pdfr[5304]w[*];; (BC)  [12hR:12hD]5&gt;[RR]7 23°C</vt:lpstr>
      <vt:lpstr>11♂ Pdfr[5304]w[*];; (BC)  [12hR:12hD]5 23°C</vt:lpstr>
      <vt:lpstr>11♂ Pdfr[5304]w[*];; (BC) [RR]7 23°C</vt:lpstr>
      <vt:lpstr>11♂ Pdfr[5304]w[*];; (BC)  [RR]7 23°C</vt:lpstr>
      <vt:lpstr>15♀ Pdfr[5304]w[*];; (BC) [12hR:12hD]5&gt;[RR]7 23°C</vt:lpstr>
      <vt:lpstr>15♀ Pdfr[5304]w[*];; (BC) [12hR:12hD]5 23°C</vt:lpstr>
      <vt:lpstr>15♀ Pdfr[5304]w[*];; (BC) [RR]7 23°C</vt:lpstr>
      <vt:lpstr>15♀ Pdfr[5304]w[*];; (BC) [RR]7 23°C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Price</dc:creator>
  <cp:lastModifiedBy>Mike Price</cp:lastModifiedBy>
  <cp:revision>127</cp:revision>
  <dcterms:created xsi:type="dcterms:W3CDTF">2022-06-14T17:55:58Z</dcterms:created>
  <dcterms:modified xsi:type="dcterms:W3CDTF">2025-03-13T16:29:26Z</dcterms:modified>
</cp:coreProperties>
</file>