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90" r:id="rId4"/>
    <p:sldId id="291" r:id="rId5"/>
    <p:sldId id="292" r:id="rId6"/>
    <p:sldId id="294" r:id="rId7"/>
    <p:sldId id="293" r:id="rId8"/>
    <p:sldId id="295" r:id="rId9"/>
    <p:sldId id="296" r:id="rId10"/>
    <p:sldId id="298" r:id="rId11"/>
    <p:sldId id="299" r:id="rId12"/>
    <p:sldId id="300" r:id="rId13"/>
    <p:sldId id="301" r:id="rId14"/>
    <p:sldId id="302" r:id="rId15"/>
    <p:sldId id="303" r:id="rId16"/>
    <p:sldId id="304" r:id="rId17"/>
    <p:sldId id="305" r:id="rId18"/>
    <p:sldId id="306" r:id="rId19"/>
    <p:sldId id="307" r:id="rId20"/>
    <p:sldId id="308" r:id="rId21"/>
    <p:sldId id="309" r:id="rId22"/>
    <p:sldId id="310" r:id="rId23"/>
    <p:sldId id="311" r:id="rId24"/>
    <p:sldId id="312" r:id="rId25"/>
    <p:sldId id="313" r:id="rId26"/>
    <p:sldId id="314" r:id="rId27"/>
    <p:sldId id="315" r:id="rId28"/>
    <p:sldId id="316" r:id="rId29"/>
    <p:sldId id="317" r:id="rId30"/>
    <p:sldId id="318" r:id="rId31"/>
    <p:sldId id="319" r:id="rId32"/>
    <p:sldId id="320" r:id="rId33"/>
    <p:sldId id="321" r:id="rId34"/>
    <p:sldId id="322" r:id="rId35"/>
    <p:sldId id="323" r:id="rId36"/>
    <p:sldId id="324" r:id="rId37"/>
    <p:sldId id="325" r:id="rId38"/>
    <p:sldId id="326" r:id="rId39"/>
    <p:sldId id="327" r:id="rId40"/>
    <p:sldId id="328" r:id="rId41"/>
    <p:sldId id="329" r:id="rId42"/>
    <p:sldId id="330" r:id="rId43"/>
    <p:sldId id="331" r:id="rId44"/>
    <p:sldId id="332" r:id="rId45"/>
    <p:sldId id="333" r:id="rId46"/>
    <p:sldId id="334" r:id="rId47"/>
    <p:sldId id="335" r:id="rId48"/>
    <p:sldId id="336" r:id="rId49"/>
    <p:sldId id="337" r:id="rId50"/>
    <p:sldId id="338" r:id="rId51"/>
    <p:sldId id="339" r:id="rId52"/>
    <p:sldId id="340" r:id="rId53"/>
    <p:sldId id="341" r:id="rId54"/>
    <p:sldId id="342" r:id="rId55"/>
    <p:sldId id="343" r:id="rId56"/>
    <p:sldId id="344" r:id="rId57"/>
    <p:sldId id="345" r:id="rId58"/>
    <p:sldId id="346" r:id="rId59"/>
    <p:sldId id="347" r:id="rId60"/>
    <p:sldId id="348" r:id="rId61"/>
    <p:sldId id="349" r:id="rId62"/>
    <p:sldId id="350" r:id="rId63"/>
    <p:sldId id="351" r:id="rId64"/>
    <p:sldId id="352" r:id="rId65"/>
    <p:sldId id="353" r:id="rId66"/>
    <p:sldId id="354" r:id="rId67"/>
    <p:sldId id="451" r:id="rId68"/>
    <p:sldId id="452" r:id="rId69"/>
    <p:sldId id="453" r:id="rId70"/>
    <p:sldId id="454" r:id="rId71"/>
    <p:sldId id="455" r:id="rId72"/>
    <p:sldId id="456" r:id="rId73"/>
    <p:sldId id="457" r:id="rId74"/>
    <p:sldId id="458" r:id="rId75"/>
    <p:sldId id="459" r:id="rId76"/>
    <p:sldId id="460" r:id="rId77"/>
    <p:sldId id="461" r:id="rId78"/>
    <p:sldId id="462" r:id="rId79"/>
    <p:sldId id="463" r:id="rId80"/>
    <p:sldId id="464" r:id="rId81"/>
    <p:sldId id="465" r:id="rId82"/>
    <p:sldId id="466" r:id="rId83"/>
    <p:sldId id="355" r:id="rId84"/>
    <p:sldId id="356" r:id="rId85"/>
    <p:sldId id="357" r:id="rId86"/>
    <p:sldId id="358" r:id="rId87"/>
    <p:sldId id="359" r:id="rId88"/>
    <p:sldId id="360" r:id="rId89"/>
    <p:sldId id="361" r:id="rId90"/>
    <p:sldId id="362" r:id="rId91"/>
    <p:sldId id="363" r:id="rId92"/>
    <p:sldId id="364" r:id="rId93"/>
    <p:sldId id="365" r:id="rId94"/>
    <p:sldId id="366" r:id="rId95"/>
    <p:sldId id="367" r:id="rId96"/>
    <p:sldId id="368" r:id="rId97"/>
    <p:sldId id="369" r:id="rId98"/>
    <p:sldId id="370" r:id="rId99"/>
    <p:sldId id="371" r:id="rId100"/>
    <p:sldId id="372" r:id="rId101"/>
    <p:sldId id="373" r:id="rId102"/>
    <p:sldId id="374" r:id="rId103"/>
    <p:sldId id="375" r:id="rId104"/>
    <p:sldId id="376" r:id="rId105"/>
    <p:sldId id="377" r:id="rId106"/>
    <p:sldId id="378" r:id="rId107"/>
    <p:sldId id="379" r:id="rId108"/>
    <p:sldId id="380" r:id="rId109"/>
    <p:sldId id="381" r:id="rId110"/>
    <p:sldId id="382" r:id="rId111"/>
    <p:sldId id="383" r:id="rId112"/>
    <p:sldId id="384" r:id="rId113"/>
    <p:sldId id="385" r:id="rId114"/>
    <p:sldId id="386" r:id="rId115"/>
    <p:sldId id="387" r:id="rId116"/>
    <p:sldId id="388" r:id="rId117"/>
    <p:sldId id="389" r:id="rId118"/>
    <p:sldId id="390" r:id="rId119"/>
    <p:sldId id="391" r:id="rId120"/>
    <p:sldId id="392" r:id="rId121"/>
    <p:sldId id="393" r:id="rId122"/>
    <p:sldId id="394" r:id="rId123"/>
    <p:sldId id="395" r:id="rId124"/>
    <p:sldId id="396" r:id="rId125"/>
    <p:sldId id="397" r:id="rId126"/>
    <p:sldId id="398" r:id="rId127"/>
    <p:sldId id="399" r:id="rId128"/>
    <p:sldId id="400" r:id="rId129"/>
    <p:sldId id="401" r:id="rId130"/>
    <p:sldId id="402" r:id="rId131"/>
    <p:sldId id="403" r:id="rId132"/>
    <p:sldId id="404" r:id="rId133"/>
    <p:sldId id="405" r:id="rId134"/>
    <p:sldId id="406" r:id="rId135"/>
    <p:sldId id="407" r:id="rId136"/>
    <p:sldId id="408" r:id="rId137"/>
    <p:sldId id="409" r:id="rId138"/>
    <p:sldId id="410" r:id="rId139"/>
    <p:sldId id="411" r:id="rId140"/>
    <p:sldId id="412" r:id="rId141"/>
    <p:sldId id="413" r:id="rId142"/>
    <p:sldId id="414" r:id="rId143"/>
    <p:sldId id="415" r:id="rId144"/>
    <p:sldId id="416" r:id="rId145"/>
    <p:sldId id="417" r:id="rId146"/>
    <p:sldId id="418" r:id="rId147"/>
    <p:sldId id="419" r:id="rId148"/>
    <p:sldId id="420" r:id="rId149"/>
    <p:sldId id="421" r:id="rId150"/>
    <p:sldId id="422" r:id="rId151"/>
    <p:sldId id="423" r:id="rId152"/>
    <p:sldId id="424" r:id="rId153"/>
    <p:sldId id="425" r:id="rId154"/>
    <p:sldId id="426" r:id="rId155"/>
    <p:sldId id="427" r:id="rId156"/>
    <p:sldId id="428" r:id="rId157"/>
    <p:sldId id="429" r:id="rId158"/>
    <p:sldId id="430" r:id="rId159"/>
    <p:sldId id="431" r:id="rId160"/>
    <p:sldId id="432" r:id="rId161"/>
    <p:sldId id="433" r:id="rId162"/>
    <p:sldId id="434" r:id="rId163"/>
    <p:sldId id="435" r:id="rId164"/>
    <p:sldId id="436" r:id="rId165"/>
    <p:sldId id="437" r:id="rId166"/>
    <p:sldId id="438" r:id="rId167"/>
    <p:sldId id="439" r:id="rId168"/>
    <p:sldId id="440" r:id="rId169"/>
    <p:sldId id="441" r:id="rId170"/>
    <p:sldId id="442" r:id="rId171"/>
    <p:sldId id="443" r:id="rId172"/>
    <p:sldId id="444" r:id="rId173"/>
    <p:sldId id="445" r:id="rId174"/>
    <p:sldId id="446" r:id="rId175"/>
    <p:sldId id="447" r:id="rId176"/>
    <p:sldId id="448" r:id="rId177"/>
    <p:sldId id="449" r:id="rId178"/>
    <p:sldId id="450" r:id="rId179"/>
    <p:sldId id="467" r:id="rId180"/>
    <p:sldId id="468" r:id="rId181"/>
    <p:sldId id="469" r:id="rId182"/>
    <p:sldId id="470" r:id="rId183"/>
    <p:sldId id="471" r:id="rId184"/>
    <p:sldId id="472" r:id="rId185"/>
    <p:sldId id="473" r:id="rId186"/>
    <p:sldId id="474" r:id="rId187"/>
    <p:sldId id="483" r:id="rId188"/>
    <p:sldId id="484" r:id="rId189"/>
    <p:sldId id="485" r:id="rId190"/>
    <p:sldId id="486" r:id="rId191"/>
    <p:sldId id="487" r:id="rId192"/>
    <p:sldId id="488" r:id="rId193"/>
    <p:sldId id="489" r:id="rId194"/>
    <p:sldId id="490" r:id="rId195"/>
    <p:sldId id="475" r:id="rId196"/>
    <p:sldId id="476" r:id="rId197"/>
    <p:sldId id="477" r:id="rId198"/>
    <p:sldId id="478" r:id="rId199"/>
    <p:sldId id="479" r:id="rId200"/>
    <p:sldId id="480" r:id="rId201"/>
    <p:sldId id="481" r:id="rId202"/>
    <p:sldId id="482" r:id="rId20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64" autoAdjust="0"/>
    <p:restoredTop sz="94660"/>
  </p:normalViewPr>
  <p:slideViewPr>
    <p:cSldViewPr snapToGrid="0">
      <p:cViewPr varScale="1">
        <p:scale>
          <a:sx n="44" d="100"/>
          <a:sy n="44" d="100"/>
        </p:scale>
        <p:origin x="68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viewProps" Target="view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theme" Target="theme/theme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tableStyles" Target="tableStyles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microsoft.com/office/2016/11/relationships/changesInfo" Target="changesInfos/changesInfo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204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ke Price" userId="45311d0e-980a-4dd1-9cd9-ed1a80e03dc6" providerId="ADAL" clId="{082FCA6A-D227-4661-9B2F-0AD988987AE8}"/>
    <pc:docChg chg="undo custSel modSld">
      <pc:chgData name="Mike Price" userId="45311d0e-980a-4dd1-9cd9-ed1a80e03dc6" providerId="ADAL" clId="{082FCA6A-D227-4661-9B2F-0AD988987AE8}" dt="2024-05-23T06:29:39.292" v="13" actId="14100"/>
      <pc:docMkLst>
        <pc:docMk/>
      </pc:docMkLst>
      <pc:sldChg chg="modSp mod">
        <pc:chgData name="Mike Price" userId="45311d0e-980a-4dd1-9cd9-ed1a80e03dc6" providerId="ADAL" clId="{082FCA6A-D227-4661-9B2F-0AD988987AE8}" dt="2024-05-23T06:09:20.861" v="1" actId="14100"/>
        <pc:sldMkLst>
          <pc:docMk/>
          <pc:sldMk cId="3736279426" sldId="258"/>
        </pc:sldMkLst>
        <pc:picChg chg="mod">
          <ac:chgData name="Mike Price" userId="45311d0e-980a-4dd1-9cd9-ed1a80e03dc6" providerId="ADAL" clId="{082FCA6A-D227-4661-9B2F-0AD988987AE8}" dt="2024-05-23T06:09:20.861" v="1" actId="14100"/>
          <ac:picMkLst>
            <pc:docMk/>
            <pc:sldMk cId="3736279426" sldId="258"/>
            <ac:picMk id="2" creationId="{313F3903-B3F5-4E70-8AAF-9B9C5DDFDB07}"/>
          </ac:picMkLst>
        </pc:picChg>
      </pc:sldChg>
      <pc:sldChg chg="modSp mod">
        <pc:chgData name="Mike Price" userId="45311d0e-980a-4dd1-9cd9-ed1a80e03dc6" providerId="ADAL" clId="{082FCA6A-D227-4661-9B2F-0AD988987AE8}" dt="2024-05-23T06:23:57.968" v="5" actId="14100"/>
        <pc:sldMkLst>
          <pc:docMk/>
          <pc:sldMk cId="1096240735" sldId="306"/>
        </pc:sldMkLst>
        <pc:picChg chg="mod">
          <ac:chgData name="Mike Price" userId="45311d0e-980a-4dd1-9cd9-ed1a80e03dc6" providerId="ADAL" clId="{082FCA6A-D227-4661-9B2F-0AD988987AE8}" dt="2024-05-23T06:23:57.968" v="5" actId="14100"/>
          <ac:picMkLst>
            <pc:docMk/>
            <pc:sldMk cId="1096240735" sldId="306"/>
            <ac:picMk id="3" creationId="{9A7F8A9B-B976-48E5-9CE3-8C4652073A01}"/>
          </ac:picMkLst>
        </pc:picChg>
      </pc:sldChg>
      <pc:sldChg chg="modSp mod">
        <pc:chgData name="Mike Price" userId="45311d0e-980a-4dd1-9cd9-ed1a80e03dc6" providerId="ADAL" clId="{082FCA6A-D227-4661-9B2F-0AD988987AE8}" dt="2024-05-23T06:26:45.808" v="7" actId="14100"/>
        <pc:sldMkLst>
          <pc:docMk/>
          <pc:sldMk cId="3599147869" sldId="314"/>
        </pc:sldMkLst>
        <pc:picChg chg="mod">
          <ac:chgData name="Mike Price" userId="45311d0e-980a-4dd1-9cd9-ed1a80e03dc6" providerId="ADAL" clId="{082FCA6A-D227-4661-9B2F-0AD988987AE8}" dt="2024-05-23T06:26:45.808" v="7" actId="14100"/>
          <ac:picMkLst>
            <pc:docMk/>
            <pc:sldMk cId="3599147869" sldId="314"/>
            <ac:picMk id="2" creationId="{181AB5D6-FE90-40ED-9720-053EE118CA10}"/>
          </ac:picMkLst>
        </pc:picChg>
      </pc:sldChg>
      <pc:sldChg chg="modSp mod">
        <pc:chgData name="Mike Price" userId="45311d0e-980a-4dd1-9cd9-ed1a80e03dc6" providerId="ADAL" clId="{082FCA6A-D227-4661-9B2F-0AD988987AE8}" dt="2024-05-23T06:29:39.292" v="13" actId="14100"/>
        <pc:sldMkLst>
          <pc:docMk/>
          <pc:sldMk cId="3367660032" sldId="323"/>
        </pc:sldMkLst>
        <pc:picChg chg="mod">
          <ac:chgData name="Mike Price" userId="45311d0e-980a-4dd1-9cd9-ed1a80e03dc6" providerId="ADAL" clId="{082FCA6A-D227-4661-9B2F-0AD988987AE8}" dt="2024-05-23T06:29:39.292" v="13" actId="14100"/>
          <ac:picMkLst>
            <pc:docMk/>
            <pc:sldMk cId="3367660032" sldId="323"/>
            <ac:picMk id="2" creationId="{3E02BBD9-52B1-472D-85BE-6EC8FC52108E}"/>
          </ac:picMkLst>
        </pc:picChg>
        <pc:picChg chg="mod">
          <ac:chgData name="Mike Price" userId="45311d0e-980a-4dd1-9cd9-ed1a80e03dc6" providerId="ADAL" clId="{082FCA6A-D227-4661-9B2F-0AD988987AE8}" dt="2024-05-23T06:29:38.750" v="12" actId="1076"/>
          <ac:picMkLst>
            <pc:docMk/>
            <pc:sldMk cId="3367660032" sldId="323"/>
            <ac:picMk id="3" creationId="{6C6936BC-E4CC-CF4F-3A79-2EDE8DF08504}"/>
          </ac:picMkLst>
        </pc:picChg>
      </pc:sldChg>
    </pc:docChg>
  </pc:docChgLst>
  <pc:docChgLst>
    <pc:chgData name="Mike Price" userId="45311d0e-980a-4dd1-9cd9-ed1a80e03dc6" providerId="ADAL" clId="{EC793CB6-64DA-4C07-9FF9-68F2BF1109D4}"/>
    <pc:docChg chg="undo custSel modSld">
      <pc:chgData name="Mike Price" userId="45311d0e-980a-4dd1-9cd9-ed1a80e03dc6" providerId="ADAL" clId="{EC793CB6-64DA-4C07-9FF9-68F2BF1109D4}" dt="2024-04-29T15:28:43.275" v="472" actId="1076"/>
      <pc:docMkLst>
        <pc:docMk/>
      </pc:docMkLst>
      <pc:sldChg chg="addSp modSp mod">
        <pc:chgData name="Mike Price" userId="45311d0e-980a-4dd1-9cd9-ed1a80e03dc6" providerId="ADAL" clId="{EC793CB6-64DA-4C07-9FF9-68F2BF1109D4}" dt="2024-04-29T09:52:06.895" v="5" actId="1076"/>
        <pc:sldMkLst>
          <pc:docMk/>
          <pc:sldMk cId="3736279426" sldId="258"/>
        </pc:sldMkLst>
        <pc:picChg chg="mod">
          <ac:chgData name="Mike Price" userId="45311d0e-980a-4dd1-9cd9-ed1a80e03dc6" providerId="ADAL" clId="{EC793CB6-64DA-4C07-9FF9-68F2BF1109D4}" dt="2024-04-29T09:52:04.944" v="4" actId="1076"/>
          <ac:picMkLst>
            <pc:docMk/>
            <pc:sldMk cId="3736279426" sldId="258"/>
            <ac:picMk id="2" creationId="{313F3903-B3F5-4E70-8AAF-9B9C5DDFDB07}"/>
          </ac:picMkLst>
        </pc:picChg>
        <pc:picChg chg="add mod">
          <ac:chgData name="Mike Price" userId="45311d0e-980a-4dd1-9cd9-ed1a80e03dc6" providerId="ADAL" clId="{EC793CB6-64DA-4C07-9FF9-68F2BF1109D4}" dt="2024-04-29T09:52:06.895" v="5" actId="1076"/>
          <ac:picMkLst>
            <pc:docMk/>
            <pc:sldMk cId="3736279426" sldId="258"/>
            <ac:picMk id="3" creationId="{5A0068E8-E316-1178-BA8F-3F99B35987A5}"/>
          </ac:picMkLst>
        </pc:picChg>
      </pc:sldChg>
      <pc:sldChg chg="addSp modSp mod">
        <pc:chgData name="Mike Price" userId="45311d0e-980a-4dd1-9cd9-ed1a80e03dc6" providerId="ADAL" clId="{EC793CB6-64DA-4C07-9FF9-68F2BF1109D4}" dt="2024-04-29T09:53:15.013" v="11" actId="1076"/>
        <pc:sldMkLst>
          <pc:docMk/>
          <pc:sldMk cId="2723089786" sldId="293"/>
        </pc:sldMkLst>
        <pc:picChg chg="mod">
          <ac:chgData name="Mike Price" userId="45311d0e-980a-4dd1-9cd9-ed1a80e03dc6" providerId="ADAL" clId="{EC793CB6-64DA-4C07-9FF9-68F2BF1109D4}" dt="2024-04-29T09:53:13.293" v="10" actId="1076"/>
          <ac:picMkLst>
            <pc:docMk/>
            <pc:sldMk cId="2723089786" sldId="293"/>
            <ac:picMk id="2" creationId="{D932D601-83EF-4D10-A72A-538E0FF5CD9A}"/>
          </ac:picMkLst>
        </pc:picChg>
        <pc:picChg chg="add mod">
          <ac:chgData name="Mike Price" userId="45311d0e-980a-4dd1-9cd9-ed1a80e03dc6" providerId="ADAL" clId="{EC793CB6-64DA-4C07-9FF9-68F2BF1109D4}" dt="2024-04-29T09:53:15.013" v="11" actId="1076"/>
          <ac:picMkLst>
            <pc:docMk/>
            <pc:sldMk cId="2723089786" sldId="293"/>
            <ac:picMk id="3" creationId="{66626F0F-78D8-55A6-38A0-CB77DE300022}"/>
          </ac:picMkLst>
        </pc:picChg>
      </pc:sldChg>
      <pc:sldChg chg="addSp modSp mod">
        <pc:chgData name="Mike Price" userId="45311d0e-980a-4dd1-9cd9-ed1a80e03dc6" providerId="ADAL" clId="{EC793CB6-64DA-4C07-9FF9-68F2BF1109D4}" dt="2024-04-29T09:55:47.847" v="18" actId="1076"/>
        <pc:sldMkLst>
          <pc:docMk/>
          <pc:sldMk cId="1136814804" sldId="298"/>
        </pc:sldMkLst>
        <pc:picChg chg="add mod">
          <ac:chgData name="Mike Price" userId="45311d0e-980a-4dd1-9cd9-ed1a80e03dc6" providerId="ADAL" clId="{EC793CB6-64DA-4C07-9FF9-68F2BF1109D4}" dt="2024-04-29T09:55:47.847" v="18" actId="1076"/>
          <ac:picMkLst>
            <pc:docMk/>
            <pc:sldMk cId="1136814804" sldId="298"/>
            <ac:picMk id="2" creationId="{6E67F414-E8BE-0928-5996-6CAED707A675}"/>
          </ac:picMkLst>
        </pc:picChg>
        <pc:picChg chg="mod">
          <ac:chgData name="Mike Price" userId="45311d0e-980a-4dd1-9cd9-ed1a80e03dc6" providerId="ADAL" clId="{EC793CB6-64DA-4C07-9FF9-68F2BF1109D4}" dt="2024-04-29T09:55:46.455" v="17" actId="1076"/>
          <ac:picMkLst>
            <pc:docMk/>
            <pc:sldMk cId="1136814804" sldId="298"/>
            <ac:picMk id="3" creationId="{8BCD27DC-009E-4B2A-84D0-97A8F32FD04A}"/>
          </ac:picMkLst>
        </pc:picChg>
      </pc:sldChg>
      <pc:sldChg chg="addSp modSp mod">
        <pc:chgData name="Mike Price" userId="45311d0e-980a-4dd1-9cd9-ed1a80e03dc6" providerId="ADAL" clId="{EC793CB6-64DA-4C07-9FF9-68F2BF1109D4}" dt="2024-04-29T09:56:43.613" v="24" actId="1076"/>
        <pc:sldMkLst>
          <pc:docMk/>
          <pc:sldMk cId="2481437700" sldId="302"/>
        </pc:sldMkLst>
        <pc:picChg chg="add mod">
          <ac:chgData name="Mike Price" userId="45311d0e-980a-4dd1-9cd9-ed1a80e03dc6" providerId="ADAL" clId="{EC793CB6-64DA-4C07-9FF9-68F2BF1109D4}" dt="2024-04-29T09:56:43.613" v="24" actId="1076"/>
          <ac:picMkLst>
            <pc:docMk/>
            <pc:sldMk cId="2481437700" sldId="302"/>
            <ac:picMk id="2" creationId="{57142F81-9A7F-A4D1-D6E3-5DC42E1A201A}"/>
          </ac:picMkLst>
        </pc:picChg>
        <pc:picChg chg="mod">
          <ac:chgData name="Mike Price" userId="45311d0e-980a-4dd1-9cd9-ed1a80e03dc6" providerId="ADAL" clId="{EC793CB6-64DA-4C07-9FF9-68F2BF1109D4}" dt="2024-04-29T09:56:39.237" v="23" actId="1076"/>
          <ac:picMkLst>
            <pc:docMk/>
            <pc:sldMk cId="2481437700" sldId="302"/>
            <ac:picMk id="3" creationId="{C54A48C1-44FA-464A-A57D-900F6EDBAE01}"/>
          </ac:picMkLst>
        </pc:picChg>
      </pc:sldChg>
      <pc:sldChg chg="addSp modSp mod">
        <pc:chgData name="Mike Price" userId="45311d0e-980a-4dd1-9cd9-ed1a80e03dc6" providerId="ADAL" clId="{EC793CB6-64DA-4C07-9FF9-68F2BF1109D4}" dt="2024-04-29T10:44:01.989" v="30" actId="1076"/>
        <pc:sldMkLst>
          <pc:docMk/>
          <pc:sldMk cId="1096240735" sldId="306"/>
        </pc:sldMkLst>
        <pc:picChg chg="add mod">
          <ac:chgData name="Mike Price" userId="45311d0e-980a-4dd1-9cd9-ed1a80e03dc6" providerId="ADAL" clId="{EC793CB6-64DA-4C07-9FF9-68F2BF1109D4}" dt="2024-04-29T10:44:01.989" v="30" actId="1076"/>
          <ac:picMkLst>
            <pc:docMk/>
            <pc:sldMk cId="1096240735" sldId="306"/>
            <ac:picMk id="2" creationId="{EFBD5690-C035-03E0-077C-5BAECAD1EB15}"/>
          </ac:picMkLst>
        </pc:picChg>
        <pc:picChg chg="mod">
          <ac:chgData name="Mike Price" userId="45311d0e-980a-4dd1-9cd9-ed1a80e03dc6" providerId="ADAL" clId="{EC793CB6-64DA-4C07-9FF9-68F2BF1109D4}" dt="2024-04-29T10:43:59.053" v="29" actId="1076"/>
          <ac:picMkLst>
            <pc:docMk/>
            <pc:sldMk cId="1096240735" sldId="306"/>
            <ac:picMk id="3" creationId="{9A7F8A9B-B976-48E5-9CE3-8C4652073A01}"/>
          </ac:picMkLst>
        </pc:picChg>
      </pc:sldChg>
      <pc:sldChg chg="addSp modSp mod">
        <pc:chgData name="Mike Price" userId="45311d0e-980a-4dd1-9cd9-ed1a80e03dc6" providerId="ADAL" clId="{EC793CB6-64DA-4C07-9FF9-68F2BF1109D4}" dt="2024-04-29T10:45:07.459" v="36" actId="1076"/>
        <pc:sldMkLst>
          <pc:docMk/>
          <pc:sldMk cId="4065834379" sldId="310"/>
        </pc:sldMkLst>
        <pc:picChg chg="add mod">
          <ac:chgData name="Mike Price" userId="45311d0e-980a-4dd1-9cd9-ed1a80e03dc6" providerId="ADAL" clId="{EC793CB6-64DA-4C07-9FF9-68F2BF1109D4}" dt="2024-04-29T10:45:07.459" v="36" actId="1076"/>
          <ac:picMkLst>
            <pc:docMk/>
            <pc:sldMk cId="4065834379" sldId="310"/>
            <ac:picMk id="2" creationId="{D27D5AD5-DD31-78D8-CCB2-67F0D1CBDE48}"/>
          </ac:picMkLst>
        </pc:picChg>
        <pc:picChg chg="mod">
          <ac:chgData name="Mike Price" userId="45311d0e-980a-4dd1-9cd9-ed1a80e03dc6" providerId="ADAL" clId="{EC793CB6-64DA-4C07-9FF9-68F2BF1109D4}" dt="2024-04-29T10:45:04.659" v="35" actId="1076"/>
          <ac:picMkLst>
            <pc:docMk/>
            <pc:sldMk cId="4065834379" sldId="310"/>
            <ac:picMk id="3" creationId="{0931C648-7747-4F88-95FC-F2DCC0353CC4}"/>
          </ac:picMkLst>
        </pc:picChg>
      </pc:sldChg>
      <pc:sldChg chg="addSp modSp mod">
        <pc:chgData name="Mike Price" userId="45311d0e-980a-4dd1-9cd9-ed1a80e03dc6" providerId="ADAL" clId="{EC793CB6-64DA-4C07-9FF9-68F2BF1109D4}" dt="2024-04-29T10:46:28.865" v="42" actId="1076"/>
        <pc:sldMkLst>
          <pc:docMk/>
          <pc:sldMk cId="3599147869" sldId="314"/>
        </pc:sldMkLst>
        <pc:picChg chg="mod">
          <ac:chgData name="Mike Price" userId="45311d0e-980a-4dd1-9cd9-ed1a80e03dc6" providerId="ADAL" clId="{EC793CB6-64DA-4C07-9FF9-68F2BF1109D4}" dt="2024-04-29T10:46:26.888" v="41" actId="1076"/>
          <ac:picMkLst>
            <pc:docMk/>
            <pc:sldMk cId="3599147869" sldId="314"/>
            <ac:picMk id="2" creationId="{181AB5D6-FE90-40ED-9720-053EE118CA10}"/>
          </ac:picMkLst>
        </pc:picChg>
        <pc:picChg chg="add mod">
          <ac:chgData name="Mike Price" userId="45311d0e-980a-4dd1-9cd9-ed1a80e03dc6" providerId="ADAL" clId="{EC793CB6-64DA-4C07-9FF9-68F2BF1109D4}" dt="2024-04-29T10:46:28.865" v="42" actId="1076"/>
          <ac:picMkLst>
            <pc:docMk/>
            <pc:sldMk cId="3599147869" sldId="314"/>
            <ac:picMk id="3" creationId="{55F12F82-CEE6-9EFA-973B-CE1BBC9B466B}"/>
          </ac:picMkLst>
        </pc:picChg>
      </pc:sldChg>
      <pc:sldChg chg="addSp modSp mod">
        <pc:chgData name="Mike Price" userId="45311d0e-980a-4dd1-9cd9-ed1a80e03dc6" providerId="ADAL" clId="{EC793CB6-64DA-4C07-9FF9-68F2BF1109D4}" dt="2024-04-29T10:47:34.775" v="48" actId="1076"/>
        <pc:sldMkLst>
          <pc:docMk/>
          <pc:sldMk cId="651470556" sldId="318"/>
        </pc:sldMkLst>
        <pc:picChg chg="mod">
          <ac:chgData name="Mike Price" userId="45311d0e-980a-4dd1-9cd9-ed1a80e03dc6" providerId="ADAL" clId="{EC793CB6-64DA-4C07-9FF9-68F2BF1109D4}" dt="2024-04-29T10:47:32.183" v="47" actId="1076"/>
          <ac:picMkLst>
            <pc:docMk/>
            <pc:sldMk cId="651470556" sldId="318"/>
            <ac:picMk id="2" creationId="{E3991A2E-7266-4263-9AED-BF04DE0599A4}"/>
          </ac:picMkLst>
        </pc:picChg>
        <pc:picChg chg="add mod">
          <ac:chgData name="Mike Price" userId="45311d0e-980a-4dd1-9cd9-ed1a80e03dc6" providerId="ADAL" clId="{EC793CB6-64DA-4C07-9FF9-68F2BF1109D4}" dt="2024-04-29T10:47:34.775" v="48" actId="1076"/>
          <ac:picMkLst>
            <pc:docMk/>
            <pc:sldMk cId="651470556" sldId="318"/>
            <ac:picMk id="3" creationId="{100E6CA9-1692-FBDE-0234-B999A4D939F5}"/>
          </ac:picMkLst>
        </pc:picChg>
      </pc:sldChg>
      <pc:sldChg chg="addSp modSp mod">
        <pc:chgData name="Mike Price" userId="45311d0e-980a-4dd1-9cd9-ed1a80e03dc6" providerId="ADAL" clId="{EC793CB6-64DA-4C07-9FF9-68F2BF1109D4}" dt="2024-04-29T10:50:54.657" v="54" actId="1076"/>
        <pc:sldMkLst>
          <pc:docMk/>
          <pc:sldMk cId="3367660032" sldId="323"/>
        </pc:sldMkLst>
        <pc:picChg chg="mod">
          <ac:chgData name="Mike Price" userId="45311d0e-980a-4dd1-9cd9-ed1a80e03dc6" providerId="ADAL" clId="{EC793CB6-64DA-4C07-9FF9-68F2BF1109D4}" dt="2024-04-29T10:50:52.113" v="53" actId="1076"/>
          <ac:picMkLst>
            <pc:docMk/>
            <pc:sldMk cId="3367660032" sldId="323"/>
            <ac:picMk id="2" creationId="{3E02BBD9-52B1-472D-85BE-6EC8FC52108E}"/>
          </ac:picMkLst>
        </pc:picChg>
        <pc:picChg chg="add mod">
          <ac:chgData name="Mike Price" userId="45311d0e-980a-4dd1-9cd9-ed1a80e03dc6" providerId="ADAL" clId="{EC793CB6-64DA-4C07-9FF9-68F2BF1109D4}" dt="2024-04-29T10:50:54.657" v="54" actId="1076"/>
          <ac:picMkLst>
            <pc:docMk/>
            <pc:sldMk cId="3367660032" sldId="323"/>
            <ac:picMk id="3" creationId="{6C6936BC-E4CC-CF4F-3A79-2EDE8DF08504}"/>
          </ac:picMkLst>
        </pc:picChg>
      </pc:sldChg>
      <pc:sldChg chg="addSp modSp mod">
        <pc:chgData name="Mike Price" userId="45311d0e-980a-4dd1-9cd9-ed1a80e03dc6" providerId="ADAL" clId="{EC793CB6-64DA-4C07-9FF9-68F2BF1109D4}" dt="2024-04-29T10:51:35.624" v="60" actId="1076"/>
        <pc:sldMkLst>
          <pc:docMk/>
          <pc:sldMk cId="3177416594" sldId="327"/>
        </pc:sldMkLst>
        <pc:picChg chg="mod">
          <ac:chgData name="Mike Price" userId="45311d0e-980a-4dd1-9cd9-ed1a80e03dc6" providerId="ADAL" clId="{EC793CB6-64DA-4C07-9FF9-68F2BF1109D4}" dt="2024-04-29T10:51:33.704" v="59" actId="1076"/>
          <ac:picMkLst>
            <pc:docMk/>
            <pc:sldMk cId="3177416594" sldId="327"/>
            <ac:picMk id="2" creationId="{A2BDF8AF-BF7C-4271-9B80-D8A5A1DD116B}"/>
          </ac:picMkLst>
        </pc:picChg>
        <pc:picChg chg="add mod">
          <ac:chgData name="Mike Price" userId="45311d0e-980a-4dd1-9cd9-ed1a80e03dc6" providerId="ADAL" clId="{EC793CB6-64DA-4C07-9FF9-68F2BF1109D4}" dt="2024-04-29T10:51:35.624" v="60" actId="1076"/>
          <ac:picMkLst>
            <pc:docMk/>
            <pc:sldMk cId="3177416594" sldId="327"/>
            <ac:picMk id="3" creationId="{285A2ADE-E43F-F476-FB18-4E0567EBBCFC}"/>
          </ac:picMkLst>
        </pc:picChg>
      </pc:sldChg>
      <pc:sldChg chg="addSp modSp mod">
        <pc:chgData name="Mike Price" userId="45311d0e-980a-4dd1-9cd9-ed1a80e03dc6" providerId="ADAL" clId="{EC793CB6-64DA-4C07-9FF9-68F2BF1109D4}" dt="2024-04-29T10:52:27.510" v="66" actId="1076"/>
        <pc:sldMkLst>
          <pc:docMk/>
          <pc:sldMk cId="3819972010" sldId="331"/>
        </pc:sldMkLst>
        <pc:picChg chg="add mod">
          <ac:chgData name="Mike Price" userId="45311d0e-980a-4dd1-9cd9-ed1a80e03dc6" providerId="ADAL" clId="{EC793CB6-64DA-4C07-9FF9-68F2BF1109D4}" dt="2024-04-29T10:52:27.510" v="66" actId="1076"/>
          <ac:picMkLst>
            <pc:docMk/>
            <pc:sldMk cId="3819972010" sldId="331"/>
            <ac:picMk id="2" creationId="{0D716F01-1C2F-58F6-20CA-D5CA857E9A04}"/>
          </ac:picMkLst>
        </pc:picChg>
        <pc:picChg chg="mod">
          <ac:chgData name="Mike Price" userId="45311d0e-980a-4dd1-9cd9-ed1a80e03dc6" providerId="ADAL" clId="{EC793CB6-64DA-4C07-9FF9-68F2BF1109D4}" dt="2024-04-29T10:52:25.631" v="65" actId="1076"/>
          <ac:picMkLst>
            <pc:docMk/>
            <pc:sldMk cId="3819972010" sldId="331"/>
            <ac:picMk id="3" creationId="{C5993722-45AF-4699-B40E-0F9829099373}"/>
          </ac:picMkLst>
        </pc:picChg>
      </pc:sldChg>
      <pc:sldChg chg="addSp modSp mod">
        <pc:chgData name="Mike Price" userId="45311d0e-980a-4dd1-9cd9-ed1a80e03dc6" providerId="ADAL" clId="{EC793CB6-64DA-4C07-9FF9-68F2BF1109D4}" dt="2024-04-29T10:53:32.772" v="75" actId="1076"/>
        <pc:sldMkLst>
          <pc:docMk/>
          <pc:sldMk cId="3351796309" sldId="335"/>
        </pc:sldMkLst>
        <pc:spChg chg="mod">
          <ac:chgData name="Mike Price" userId="45311d0e-980a-4dd1-9cd9-ed1a80e03dc6" providerId="ADAL" clId="{EC793CB6-64DA-4C07-9FF9-68F2BF1109D4}" dt="2024-04-29T10:53:26.783" v="72" actId="1076"/>
          <ac:spMkLst>
            <pc:docMk/>
            <pc:sldMk cId="3351796309" sldId="335"/>
            <ac:spMk id="5" creationId="{AE22EB17-2428-4F4D-9938-3E5B93EBF3BC}"/>
          </ac:spMkLst>
        </pc:spChg>
        <pc:picChg chg="add mod">
          <ac:chgData name="Mike Price" userId="45311d0e-980a-4dd1-9cd9-ed1a80e03dc6" providerId="ADAL" clId="{EC793CB6-64DA-4C07-9FF9-68F2BF1109D4}" dt="2024-04-29T10:53:32.772" v="75" actId="1076"/>
          <ac:picMkLst>
            <pc:docMk/>
            <pc:sldMk cId="3351796309" sldId="335"/>
            <ac:picMk id="2" creationId="{CBF8B7E2-F969-B489-9963-00B7A01233FB}"/>
          </ac:picMkLst>
        </pc:picChg>
        <pc:picChg chg="mod">
          <ac:chgData name="Mike Price" userId="45311d0e-980a-4dd1-9cd9-ed1a80e03dc6" providerId="ADAL" clId="{EC793CB6-64DA-4C07-9FF9-68F2BF1109D4}" dt="2024-04-29T10:53:30.972" v="74" actId="1076"/>
          <ac:picMkLst>
            <pc:docMk/>
            <pc:sldMk cId="3351796309" sldId="335"/>
            <ac:picMk id="3" creationId="{1CAE8C4E-03B8-4590-9CDD-0CA85176DC4F}"/>
          </ac:picMkLst>
        </pc:picChg>
      </pc:sldChg>
      <pc:sldChg chg="addSp modSp mod">
        <pc:chgData name="Mike Price" userId="45311d0e-980a-4dd1-9cd9-ed1a80e03dc6" providerId="ADAL" clId="{EC793CB6-64DA-4C07-9FF9-68F2BF1109D4}" dt="2024-04-29T10:56:05.432" v="81" actId="1076"/>
        <pc:sldMkLst>
          <pc:docMk/>
          <pc:sldMk cId="838280036" sldId="355"/>
        </pc:sldMkLst>
        <pc:picChg chg="mod">
          <ac:chgData name="Mike Price" userId="45311d0e-980a-4dd1-9cd9-ed1a80e03dc6" providerId="ADAL" clId="{EC793CB6-64DA-4C07-9FF9-68F2BF1109D4}" dt="2024-04-29T10:56:03.344" v="80" actId="1076"/>
          <ac:picMkLst>
            <pc:docMk/>
            <pc:sldMk cId="838280036" sldId="355"/>
            <ac:picMk id="2" creationId="{698624DC-0C1D-40E7-A417-DD9C770B4A0A}"/>
          </ac:picMkLst>
        </pc:picChg>
        <pc:picChg chg="add mod">
          <ac:chgData name="Mike Price" userId="45311d0e-980a-4dd1-9cd9-ed1a80e03dc6" providerId="ADAL" clId="{EC793CB6-64DA-4C07-9FF9-68F2BF1109D4}" dt="2024-04-29T10:56:05.432" v="81" actId="1076"/>
          <ac:picMkLst>
            <pc:docMk/>
            <pc:sldMk cId="838280036" sldId="355"/>
            <ac:picMk id="3" creationId="{FBA4E1CB-77F1-7727-9949-0068A25FDF7C}"/>
          </ac:picMkLst>
        </pc:picChg>
      </pc:sldChg>
      <pc:sldChg chg="addSp modSp mod">
        <pc:chgData name="Mike Price" userId="45311d0e-980a-4dd1-9cd9-ed1a80e03dc6" providerId="ADAL" clId="{EC793CB6-64DA-4C07-9FF9-68F2BF1109D4}" dt="2024-04-29T10:56:57.119" v="87" actId="1076"/>
        <pc:sldMkLst>
          <pc:docMk/>
          <pc:sldMk cId="1986392938" sldId="359"/>
        </pc:sldMkLst>
        <pc:picChg chg="mod">
          <ac:chgData name="Mike Price" userId="45311d0e-980a-4dd1-9cd9-ed1a80e03dc6" providerId="ADAL" clId="{EC793CB6-64DA-4C07-9FF9-68F2BF1109D4}" dt="2024-04-29T10:56:54.887" v="86" actId="1076"/>
          <ac:picMkLst>
            <pc:docMk/>
            <pc:sldMk cId="1986392938" sldId="359"/>
            <ac:picMk id="2" creationId="{D124D82D-8999-45F2-9CBF-895EE6973F06}"/>
          </ac:picMkLst>
        </pc:picChg>
        <pc:picChg chg="add mod">
          <ac:chgData name="Mike Price" userId="45311d0e-980a-4dd1-9cd9-ed1a80e03dc6" providerId="ADAL" clId="{EC793CB6-64DA-4C07-9FF9-68F2BF1109D4}" dt="2024-04-29T10:56:57.119" v="87" actId="1076"/>
          <ac:picMkLst>
            <pc:docMk/>
            <pc:sldMk cId="1986392938" sldId="359"/>
            <ac:picMk id="3" creationId="{5696BB2C-643F-FE96-999B-89F26EC3A6C0}"/>
          </ac:picMkLst>
        </pc:picChg>
      </pc:sldChg>
      <pc:sldChg chg="addSp modSp mod">
        <pc:chgData name="Mike Price" userId="45311d0e-980a-4dd1-9cd9-ed1a80e03dc6" providerId="ADAL" clId="{EC793CB6-64DA-4C07-9FF9-68F2BF1109D4}" dt="2024-04-29T10:58:27.556" v="93" actId="1076"/>
        <pc:sldMkLst>
          <pc:docMk/>
          <pc:sldMk cId="3236166655" sldId="363"/>
        </pc:sldMkLst>
        <pc:picChg chg="add mod">
          <ac:chgData name="Mike Price" userId="45311d0e-980a-4dd1-9cd9-ed1a80e03dc6" providerId="ADAL" clId="{EC793CB6-64DA-4C07-9FF9-68F2BF1109D4}" dt="2024-04-29T10:58:27.556" v="93" actId="1076"/>
          <ac:picMkLst>
            <pc:docMk/>
            <pc:sldMk cId="3236166655" sldId="363"/>
            <ac:picMk id="2" creationId="{89FE755B-71F8-8475-DF5B-207B96C7AB6B}"/>
          </ac:picMkLst>
        </pc:picChg>
        <pc:picChg chg="mod">
          <ac:chgData name="Mike Price" userId="45311d0e-980a-4dd1-9cd9-ed1a80e03dc6" providerId="ADAL" clId="{EC793CB6-64DA-4C07-9FF9-68F2BF1109D4}" dt="2024-04-29T10:58:25.701" v="92" actId="1076"/>
          <ac:picMkLst>
            <pc:docMk/>
            <pc:sldMk cId="3236166655" sldId="363"/>
            <ac:picMk id="3" creationId="{C96D18A3-7E00-4228-89F0-8C6EDF388D07}"/>
          </ac:picMkLst>
        </pc:picChg>
      </pc:sldChg>
      <pc:sldChg chg="addSp modSp mod">
        <pc:chgData name="Mike Price" userId="45311d0e-980a-4dd1-9cd9-ed1a80e03dc6" providerId="ADAL" clId="{EC793CB6-64DA-4C07-9FF9-68F2BF1109D4}" dt="2024-04-29T10:59:28.475" v="99" actId="1076"/>
        <pc:sldMkLst>
          <pc:docMk/>
          <pc:sldMk cId="1019607328" sldId="367"/>
        </pc:sldMkLst>
        <pc:picChg chg="add mod">
          <ac:chgData name="Mike Price" userId="45311d0e-980a-4dd1-9cd9-ed1a80e03dc6" providerId="ADAL" clId="{EC793CB6-64DA-4C07-9FF9-68F2BF1109D4}" dt="2024-04-29T10:59:28.475" v="99" actId="1076"/>
          <ac:picMkLst>
            <pc:docMk/>
            <pc:sldMk cId="1019607328" sldId="367"/>
            <ac:picMk id="2" creationId="{31DBBD0E-6B0D-380F-C8EE-D413CF9FECE0}"/>
          </ac:picMkLst>
        </pc:picChg>
        <pc:picChg chg="mod">
          <ac:chgData name="Mike Price" userId="45311d0e-980a-4dd1-9cd9-ed1a80e03dc6" providerId="ADAL" clId="{EC793CB6-64DA-4C07-9FF9-68F2BF1109D4}" dt="2024-04-29T10:59:25.275" v="98" actId="1076"/>
          <ac:picMkLst>
            <pc:docMk/>
            <pc:sldMk cId="1019607328" sldId="367"/>
            <ac:picMk id="3" creationId="{DAC6EF83-A65C-4471-A1D1-444A924A410D}"/>
          </ac:picMkLst>
        </pc:picChg>
      </pc:sldChg>
      <pc:sldChg chg="addSp modSp mod">
        <pc:chgData name="Mike Price" userId="45311d0e-980a-4dd1-9cd9-ed1a80e03dc6" providerId="ADAL" clId="{EC793CB6-64DA-4C07-9FF9-68F2BF1109D4}" dt="2024-04-29T11:01:19.520" v="105" actId="1076"/>
        <pc:sldMkLst>
          <pc:docMk/>
          <pc:sldMk cId="2031523253" sldId="371"/>
        </pc:sldMkLst>
        <pc:picChg chg="add mod">
          <ac:chgData name="Mike Price" userId="45311d0e-980a-4dd1-9cd9-ed1a80e03dc6" providerId="ADAL" clId="{EC793CB6-64DA-4C07-9FF9-68F2BF1109D4}" dt="2024-04-29T11:01:19.520" v="105" actId="1076"/>
          <ac:picMkLst>
            <pc:docMk/>
            <pc:sldMk cId="2031523253" sldId="371"/>
            <ac:picMk id="2" creationId="{974BBC5D-BA6D-C1C7-0A66-37A50B40A604}"/>
          </ac:picMkLst>
        </pc:picChg>
        <pc:picChg chg="mod">
          <ac:chgData name="Mike Price" userId="45311d0e-980a-4dd1-9cd9-ed1a80e03dc6" providerId="ADAL" clId="{EC793CB6-64DA-4C07-9FF9-68F2BF1109D4}" dt="2024-04-29T11:01:17.687" v="104" actId="1076"/>
          <ac:picMkLst>
            <pc:docMk/>
            <pc:sldMk cId="2031523253" sldId="371"/>
            <ac:picMk id="3" creationId="{68457185-8C2D-452D-BC7E-AF9DD04C703C}"/>
          </ac:picMkLst>
        </pc:picChg>
      </pc:sldChg>
      <pc:sldChg chg="addSp modSp mod">
        <pc:chgData name="Mike Price" userId="45311d0e-980a-4dd1-9cd9-ed1a80e03dc6" providerId="ADAL" clId="{EC793CB6-64DA-4C07-9FF9-68F2BF1109D4}" dt="2024-04-29T11:02:03.287" v="112" actId="1076"/>
        <pc:sldMkLst>
          <pc:docMk/>
          <pc:sldMk cId="612889262" sldId="375"/>
        </pc:sldMkLst>
        <pc:picChg chg="add mod">
          <ac:chgData name="Mike Price" userId="45311d0e-980a-4dd1-9cd9-ed1a80e03dc6" providerId="ADAL" clId="{EC793CB6-64DA-4C07-9FF9-68F2BF1109D4}" dt="2024-04-29T11:02:03.287" v="112" actId="1076"/>
          <ac:picMkLst>
            <pc:docMk/>
            <pc:sldMk cId="612889262" sldId="375"/>
            <ac:picMk id="2" creationId="{F2DA7D58-1841-52FD-BC97-8C880150D691}"/>
          </ac:picMkLst>
        </pc:picChg>
        <pc:picChg chg="mod">
          <ac:chgData name="Mike Price" userId="45311d0e-980a-4dd1-9cd9-ed1a80e03dc6" providerId="ADAL" clId="{EC793CB6-64DA-4C07-9FF9-68F2BF1109D4}" dt="2024-04-29T11:02:01.774" v="111" actId="1076"/>
          <ac:picMkLst>
            <pc:docMk/>
            <pc:sldMk cId="612889262" sldId="375"/>
            <ac:picMk id="3" creationId="{09906E7A-78A7-4FAA-9486-ECC93C3378D2}"/>
          </ac:picMkLst>
        </pc:picChg>
      </pc:sldChg>
      <pc:sldChg chg="addSp modSp mod">
        <pc:chgData name="Mike Price" userId="45311d0e-980a-4dd1-9cd9-ed1a80e03dc6" providerId="ADAL" clId="{EC793CB6-64DA-4C07-9FF9-68F2BF1109D4}" dt="2024-04-29T11:02:53.734" v="118" actId="1076"/>
        <pc:sldMkLst>
          <pc:docMk/>
          <pc:sldMk cId="423034592" sldId="379"/>
        </pc:sldMkLst>
        <pc:picChg chg="mod">
          <ac:chgData name="Mike Price" userId="45311d0e-980a-4dd1-9cd9-ed1a80e03dc6" providerId="ADAL" clId="{EC793CB6-64DA-4C07-9FF9-68F2BF1109D4}" dt="2024-04-29T11:02:51.806" v="117" actId="1076"/>
          <ac:picMkLst>
            <pc:docMk/>
            <pc:sldMk cId="423034592" sldId="379"/>
            <ac:picMk id="2" creationId="{7A5E1087-35F0-4B12-BE35-723E63ACF7B0}"/>
          </ac:picMkLst>
        </pc:picChg>
        <pc:picChg chg="add mod">
          <ac:chgData name="Mike Price" userId="45311d0e-980a-4dd1-9cd9-ed1a80e03dc6" providerId="ADAL" clId="{EC793CB6-64DA-4C07-9FF9-68F2BF1109D4}" dt="2024-04-29T11:02:53.734" v="118" actId="1076"/>
          <ac:picMkLst>
            <pc:docMk/>
            <pc:sldMk cId="423034592" sldId="379"/>
            <ac:picMk id="3" creationId="{5FFB5965-A802-0071-68D4-5E68FD49DD9E}"/>
          </ac:picMkLst>
        </pc:picChg>
      </pc:sldChg>
      <pc:sldChg chg="addSp modSp mod">
        <pc:chgData name="Mike Price" userId="45311d0e-980a-4dd1-9cd9-ed1a80e03dc6" providerId="ADAL" clId="{EC793CB6-64DA-4C07-9FF9-68F2BF1109D4}" dt="2024-04-29T11:03:38.764" v="124" actId="1076"/>
        <pc:sldMkLst>
          <pc:docMk/>
          <pc:sldMk cId="3617404762" sldId="383"/>
        </pc:sldMkLst>
        <pc:picChg chg="mod">
          <ac:chgData name="Mike Price" userId="45311d0e-980a-4dd1-9cd9-ed1a80e03dc6" providerId="ADAL" clId="{EC793CB6-64DA-4C07-9FF9-68F2BF1109D4}" dt="2024-04-29T11:03:36.316" v="123" actId="1076"/>
          <ac:picMkLst>
            <pc:docMk/>
            <pc:sldMk cId="3617404762" sldId="383"/>
            <ac:picMk id="2" creationId="{5E1B629D-F0E8-4AC4-9B92-6E829A1B0C0F}"/>
          </ac:picMkLst>
        </pc:picChg>
        <pc:picChg chg="add mod">
          <ac:chgData name="Mike Price" userId="45311d0e-980a-4dd1-9cd9-ed1a80e03dc6" providerId="ADAL" clId="{EC793CB6-64DA-4C07-9FF9-68F2BF1109D4}" dt="2024-04-29T11:03:38.764" v="124" actId="1076"/>
          <ac:picMkLst>
            <pc:docMk/>
            <pc:sldMk cId="3617404762" sldId="383"/>
            <ac:picMk id="3" creationId="{EE40A45D-339B-E8A1-9C7F-EED057D72175}"/>
          </ac:picMkLst>
        </pc:picChg>
      </pc:sldChg>
      <pc:sldChg chg="addSp modSp mod">
        <pc:chgData name="Mike Price" userId="45311d0e-980a-4dd1-9cd9-ed1a80e03dc6" providerId="ADAL" clId="{EC793CB6-64DA-4C07-9FF9-68F2BF1109D4}" dt="2024-04-29T15:07:02.740" v="392" actId="1076"/>
        <pc:sldMkLst>
          <pc:docMk/>
          <pc:sldMk cId="2024544090" sldId="387"/>
        </pc:sldMkLst>
        <pc:picChg chg="add mod">
          <ac:chgData name="Mike Price" userId="45311d0e-980a-4dd1-9cd9-ed1a80e03dc6" providerId="ADAL" clId="{EC793CB6-64DA-4C07-9FF9-68F2BF1109D4}" dt="2024-04-29T15:07:02.740" v="392" actId="1076"/>
          <ac:picMkLst>
            <pc:docMk/>
            <pc:sldMk cId="2024544090" sldId="387"/>
            <ac:picMk id="2" creationId="{5DD8CD41-3240-2CAE-510D-4EAB52385126}"/>
          </ac:picMkLst>
        </pc:picChg>
        <pc:picChg chg="mod">
          <ac:chgData name="Mike Price" userId="45311d0e-980a-4dd1-9cd9-ed1a80e03dc6" providerId="ADAL" clId="{EC793CB6-64DA-4C07-9FF9-68F2BF1109D4}" dt="2024-04-29T15:07:00.670" v="390" actId="1076"/>
          <ac:picMkLst>
            <pc:docMk/>
            <pc:sldMk cId="2024544090" sldId="387"/>
            <ac:picMk id="4" creationId="{B758EDF1-AEF2-420F-92F7-05B957111376}"/>
          </ac:picMkLst>
        </pc:picChg>
      </pc:sldChg>
      <pc:sldChg chg="addSp modSp mod">
        <pc:chgData name="Mike Price" userId="45311d0e-980a-4dd1-9cd9-ed1a80e03dc6" providerId="ADAL" clId="{EC793CB6-64DA-4C07-9FF9-68F2BF1109D4}" dt="2024-04-29T15:07:54.653" v="398" actId="1076"/>
        <pc:sldMkLst>
          <pc:docMk/>
          <pc:sldMk cId="4157223978" sldId="391"/>
        </pc:sldMkLst>
        <pc:picChg chg="mod">
          <ac:chgData name="Mike Price" userId="45311d0e-980a-4dd1-9cd9-ed1a80e03dc6" providerId="ADAL" clId="{EC793CB6-64DA-4C07-9FF9-68F2BF1109D4}" dt="2024-04-29T15:07:51.983" v="397" actId="1076"/>
          <ac:picMkLst>
            <pc:docMk/>
            <pc:sldMk cId="4157223978" sldId="391"/>
            <ac:picMk id="2" creationId="{9F603EF0-32BD-4A61-B985-0B5EEE8ED853}"/>
          </ac:picMkLst>
        </pc:picChg>
        <pc:picChg chg="add mod">
          <ac:chgData name="Mike Price" userId="45311d0e-980a-4dd1-9cd9-ed1a80e03dc6" providerId="ADAL" clId="{EC793CB6-64DA-4C07-9FF9-68F2BF1109D4}" dt="2024-04-29T15:07:54.653" v="398" actId="1076"/>
          <ac:picMkLst>
            <pc:docMk/>
            <pc:sldMk cId="4157223978" sldId="391"/>
            <ac:picMk id="3" creationId="{2AA6F287-B7B1-750C-9583-7518894AD7CA}"/>
          </ac:picMkLst>
        </pc:picChg>
      </pc:sldChg>
      <pc:sldChg chg="addSp modSp mod">
        <pc:chgData name="Mike Price" userId="45311d0e-980a-4dd1-9cd9-ed1a80e03dc6" providerId="ADAL" clId="{EC793CB6-64DA-4C07-9FF9-68F2BF1109D4}" dt="2024-04-29T15:08:51.979" v="405" actId="1076"/>
        <pc:sldMkLst>
          <pc:docMk/>
          <pc:sldMk cId="2874307123" sldId="395"/>
        </pc:sldMkLst>
        <pc:picChg chg="add mod">
          <ac:chgData name="Mike Price" userId="45311d0e-980a-4dd1-9cd9-ed1a80e03dc6" providerId="ADAL" clId="{EC793CB6-64DA-4C07-9FF9-68F2BF1109D4}" dt="2024-04-29T15:08:51.979" v="405" actId="1076"/>
          <ac:picMkLst>
            <pc:docMk/>
            <pc:sldMk cId="2874307123" sldId="395"/>
            <ac:picMk id="2" creationId="{1DD635AB-E5E5-6B7F-FE90-D026493B7997}"/>
          </ac:picMkLst>
        </pc:picChg>
        <pc:picChg chg="mod">
          <ac:chgData name="Mike Price" userId="45311d0e-980a-4dd1-9cd9-ed1a80e03dc6" providerId="ADAL" clId="{EC793CB6-64DA-4C07-9FF9-68F2BF1109D4}" dt="2024-04-29T15:08:49.586" v="404" actId="1076"/>
          <ac:picMkLst>
            <pc:docMk/>
            <pc:sldMk cId="2874307123" sldId="395"/>
            <ac:picMk id="3" creationId="{9CBA8D3C-6D01-499E-940D-60E0124CD947}"/>
          </ac:picMkLst>
        </pc:picChg>
      </pc:sldChg>
      <pc:sldChg chg="addSp modSp mod">
        <pc:chgData name="Mike Price" userId="45311d0e-980a-4dd1-9cd9-ed1a80e03dc6" providerId="ADAL" clId="{EC793CB6-64DA-4C07-9FF9-68F2BF1109D4}" dt="2024-04-29T15:09:49.439" v="412" actId="1076"/>
        <pc:sldMkLst>
          <pc:docMk/>
          <pc:sldMk cId="1155926741" sldId="399"/>
        </pc:sldMkLst>
        <pc:picChg chg="add mod">
          <ac:chgData name="Mike Price" userId="45311d0e-980a-4dd1-9cd9-ed1a80e03dc6" providerId="ADAL" clId="{EC793CB6-64DA-4C07-9FF9-68F2BF1109D4}" dt="2024-04-29T15:09:49.439" v="412" actId="1076"/>
          <ac:picMkLst>
            <pc:docMk/>
            <pc:sldMk cId="1155926741" sldId="399"/>
            <ac:picMk id="2" creationId="{372B66DB-17E0-A19C-B300-EA881D6BAC9E}"/>
          </ac:picMkLst>
        </pc:picChg>
        <pc:picChg chg="mod">
          <ac:chgData name="Mike Price" userId="45311d0e-980a-4dd1-9cd9-ed1a80e03dc6" providerId="ADAL" clId="{EC793CB6-64DA-4C07-9FF9-68F2BF1109D4}" dt="2024-04-29T15:09:44.767" v="410" actId="1076"/>
          <ac:picMkLst>
            <pc:docMk/>
            <pc:sldMk cId="1155926741" sldId="399"/>
            <ac:picMk id="3" creationId="{131CE69F-6425-4D26-AA4D-605D9A39EC21}"/>
          </ac:picMkLst>
        </pc:picChg>
      </pc:sldChg>
      <pc:sldChg chg="addSp modSp mod">
        <pc:chgData name="Mike Price" userId="45311d0e-980a-4dd1-9cd9-ed1a80e03dc6" providerId="ADAL" clId="{EC793CB6-64DA-4C07-9FF9-68F2BF1109D4}" dt="2024-04-29T15:10:53.483" v="418" actId="1076"/>
        <pc:sldMkLst>
          <pc:docMk/>
          <pc:sldMk cId="2125887751" sldId="403"/>
        </pc:sldMkLst>
        <pc:picChg chg="mod">
          <ac:chgData name="Mike Price" userId="45311d0e-980a-4dd1-9cd9-ed1a80e03dc6" providerId="ADAL" clId="{EC793CB6-64DA-4C07-9FF9-68F2BF1109D4}" dt="2024-04-29T15:10:51.899" v="417" actId="1076"/>
          <ac:picMkLst>
            <pc:docMk/>
            <pc:sldMk cId="2125887751" sldId="403"/>
            <ac:picMk id="2" creationId="{C02490E8-51F1-459C-B84F-40DD4A77CE15}"/>
          </ac:picMkLst>
        </pc:picChg>
        <pc:picChg chg="add mod">
          <ac:chgData name="Mike Price" userId="45311d0e-980a-4dd1-9cd9-ed1a80e03dc6" providerId="ADAL" clId="{EC793CB6-64DA-4C07-9FF9-68F2BF1109D4}" dt="2024-04-29T15:10:53.483" v="418" actId="1076"/>
          <ac:picMkLst>
            <pc:docMk/>
            <pc:sldMk cId="2125887751" sldId="403"/>
            <ac:picMk id="3" creationId="{D95D26A2-6114-1DF1-9B91-8C35E98869D5}"/>
          </ac:picMkLst>
        </pc:picChg>
      </pc:sldChg>
      <pc:sldChg chg="addSp modSp mod">
        <pc:chgData name="Mike Price" userId="45311d0e-980a-4dd1-9cd9-ed1a80e03dc6" providerId="ADAL" clId="{EC793CB6-64DA-4C07-9FF9-68F2BF1109D4}" dt="2024-04-29T15:11:54.824" v="424" actId="1076"/>
        <pc:sldMkLst>
          <pc:docMk/>
          <pc:sldMk cId="2028921450" sldId="407"/>
        </pc:sldMkLst>
        <pc:picChg chg="mod">
          <ac:chgData name="Mike Price" userId="45311d0e-980a-4dd1-9cd9-ed1a80e03dc6" providerId="ADAL" clId="{EC793CB6-64DA-4C07-9FF9-68F2BF1109D4}" dt="2024-04-29T15:11:53.384" v="423" actId="1076"/>
          <ac:picMkLst>
            <pc:docMk/>
            <pc:sldMk cId="2028921450" sldId="407"/>
            <ac:picMk id="2" creationId="{5FBB2C3F-521C-47FE-9EBC-DE323F595FBC}"/>
          </ac:picMkLst>
        </pc:picChg>
        <pc:picChg chg="add mod">
          <ac:chgData name="Mike Price" userId="45311d0e-980a-4dd1-9cd9-ed1a80e03dc6" providerId="ADAL" clId="{EC793CB6-64DA-4C07-9FF9-68F2BF1109D4}" dt="2024-04-29T15:11:54.824" v="424" actId="1076"/>
          <ac:picMkLst>
            <pc:docMk/>
            <pc:sldMk cId="2028921450" sldId="407"/>
            <ac:picMk id="3" creationId="{10769CB8-2515-2EB5-E704-3751207FE0CF}"/>
          </ac:picMkLst>
        </pc:picChg>
      </pc:sldChg>
      <pc:sldChg chg="addSp modSp mod">
        <pc:chgData name="Mike Price" userId="45311d0e-980a-4dd1-9cd9-ed1a80e03dc6" providerId="ADAL" clId="{EC793CB6-64DA-4C07-9FF9-68F2BF1109D4}" dt="2024-04-29T15:12:56.188" v="430" actId="1076"/>
        <pc:sldMkLst>
          <pc:docMk/>
          <pc:sldMk cId="1257255724" sldId="411"/>
        </pc:sldMkLst>
        <pc:picChg chg="mod">
          <ac:chgData name="Mike Price" userId="45311d0e-980a-4dd1-9cd9-ed1a80e03dc6" providerId="ADAL" clId="{EC793CB6-64DA-4C07-9FF9-68F2BF1109D4}" dt="2024-04-29T15:12:54.539" v="429" actId="1076"/>
          <ac:picMkLst>
            <pc:docMk/>
            <pc:sldMk cId="1257255724" sldId="411"/>
            <ac:picMk id="2" creationId="{C6EE4AB8-746F-445B-A2F1-0F179C0AC2E0}"/>
          </ac:picMkLst>
        </pc:picChg>
        <pc:picChg chg="add mod">
          <ac:chgData name="Mike Price" userId="45311d0e-980a-4dd1-9cd9-ed1a80e03dc6" providerId="ADAL" clId="{EC793CB6-64DA-4C07-9FF9-68F2BF1109D4}" dt="2024-04-29T15:12:56.188" v="430" actId="1076"/>
          <ac:picMkLst>
            <pc:docMk/>
            <pc:sldMk cId="1257255724" sldId="411"/>
            <ac:picMk id="3" creationId="{3C8B36FA-666A-F6D7-14F2-A95BCE9A8353}"/>
          </ac:picMkLst>
        </pc:picChg>
      </pc:sldChg>
      <pc:sldChg chg="addSp modSp mod">
        <pc:chgData name="Mike Price" userId="45311d0e-980a-4dd1-9cd9-ed1a80e03dc6" providerId="ADAL" clId="{EC793CB6-64DA-4C07-9FF9-68F2BF1109D4}" dt="2024-04-29T15:14:04.881" v="436" actId="1076"/>
        <pc:sldMkLst>
          <pc:docMk/>
          <pc:sldMk cId="1770946263" sldId="415"/>
        </pc:sldMkLst>
        <pc:picChg chg="mod">
          <ac:chgData name="Mike Price" userId="45311d0e-980a-4dd1-9cd9-ed1a80e03dc6" providerId="ADAL" clId="{EC793CB6-64DA-4C07-9FF9-68F2BF1109D4}" dt="2024-04-29T15:14:03.473" v="435" actId="1076"/>
          <ac:picMkLst>
            <pc:docMk/>
            <pc:sldMk cId="1770946263" sldId="415"/>
            <ac:picMk id="2" creationId="{A1216782-B57D-4BEB-A697-78ADCB82921C}"/>
          </ac:picMkLst>
        </pc:picChg>
        <pc:picChg chg="add mod">
          <ac:chgData name="Mike Price" userId="45311d0e-980a-4dd1-9cd9-ed1a80e03dc6" providerId="ADAL" clId="{EC793CB6-64DA-4C07-9FF9-68F2BF1109D4}" dt="2024-04-29T15:14:04.881" v="436" actId="1076"/>
          <ac:picMkLst>
            <pc:docMk/>
            <pc:sldMk cId="1770946263" sldId="415"/>
            <ac:picMk id="3" creationId="{FB0030DC-47D1-B361-B742-41B396706CA7}"/>
          </ac:picMkLst>
        </pc:picChg>
      </pc:sldChg>
      <pc:sldChg chg="addSp delSp modSp mod">
        <pc:chgData name="Mike Price" userId="45311d0e-980a-4dd1-9cd9-ed1a80e03dc6" providerId="ADAL" clId="{EC793CB6-64DA-4C07-9FF9-68F2BF1109D4}" dt="2024-04-29T11:30:45.755" v="248" actId="478"/>
        <pc:sldMkLst>
          <pc:docMk/>
          <pc:sldMk cId="1918279218" sldId="419"/>
        </pc:sldMkLst>
        <pc:spChg chg="mod">
          <ac:chgData name="Mike Price" userId="45311d0e-980a-4dd1-9cd9-ed1a80e03dc6" providerId="ADAL" clId="{EC793CB6-64DA-4C07-9FF9-68F2BF1109D4}" dt="2024-04-29T11:26:48.899" v="177" actId="20577"/>
          <ac:spMkLst>
            <pc:docMk/>
            <pc:sldMk cId="1918279218" sldId="419"/>
            <ac:spMk id="5" creationId="{AE22EB17-2428-4F4D-9938-3E5B93EBF3BC}"/>
          </ac:spMkLst>
        </pc:spChg>
        <pc:spChg chg="mod">
          <ac:chgData name="Mike Price" userId="45311d0e-980a-4dd1-9cd9-ed1a80e03dc6" providerId="ADAL" clId="{EC793CB6-64DA-4C07-9FF9-68F2BF1109D4}" dt="2024-04-29T11:26:39.592" v="173" actId="20577"/>
          <ac:spMkLst>
            <pc:docMk/>
            <pc:sldMk cId="1918279218" sldId="419"/>
            <ac:spMk id="6" creationId="{3F4EA5AB-4750-4296-8032-E7CC6C8930AC}"/>
          </ac:spMkLst>
        </pc:spChg>
        <pc:picChg chg="del mod">
          <ac:chgData name="Mike Price" userId="45311d0e-980a-4dd1-9cd9-ed1a80e03dc6" providerId="ADAL" clId="{EC793CB6-64DA-4C07-9FF9-68F2BF1109D4}" dt="2024-04-29T11:26:27.728" v="167" actId="478"/>
          <ac:picMkLst>
            <pc:docMk/>
            <pc:sldMk cId="1918279218" sldId="419"/>
            <ac:picMk id="2" creationId="{44B6D566-CA96-4969-9F11-88792378C479}"/>
          </ac:picMkLst>
        </pc:picChg>
        <pc:picChg chg="add del mod">
          <ac:chgData name="Mike Price" userId="45311d0e-980a-4dd1-9cd9-ed1a80e03dc6" providerId="ADAL" clId="{EC793CB6-64DA-4C07-9FF9-68F2BF1109D4}" dt="2024-04-29T11:30:45.755" v="248" actId="478"/>
          <ac:picMkLst>
            <pc:docMk/>
            <pc:sldMk cId="1918279218" sldId="419"/>
            <ac:picMk id="3" creationId="{552A8EF8-082A-5648-77A2-10D2D195FB71}"/>
          </ac:picMkLst>
        </pc:picChg>
        <pc:picChg chg="add mod">
          <ac:chgData name="Mike Price" userId="45311d0e-980a-4dd1-9cd9-ed1a80e03dc6" providerId="ADAL" clId="{EC793CB6-64DA-4C07-9FF9-68F2BF1109D4}" dt="2024-04-29T11:30:41.780" v="247" actId="1076"/>
          <ac:picMkLst>
            <pc:docMk/>
            <pc:sldMk cId="1918279218" sldId="419"/>
            <ac:picMk id="4" creationId="{9C318A9C-FD74-E04C-8121-F87AFB385C6F}"/>
          </ac:picMkLst>
        </pc:picChg>
      </pc:sldChg>
      <pc:sldChg chg="addSp delSp modSp mod">
        <pc:chgData name="Mike Price" userId="45311d0e-980a-4dd1-9cd9-ed1a80e03dc6" providerId="ADAL" clId="{EC793CB6-64DA-4C07-9FF9-68F2BF1109D4}" dt="2024-04-29T11:34:40.982" v="261" actId="478"/>
        <pc:sldMkLst>
          <pc:docMk/>
          <pc:sldMk cId="1595086994" sldId="420"/>
        </pc:sldMkLst>
        <pc:spChg chg="mod">
          <ac:chgData name="Mike Price" userId="45311d0e-980a-4dd1-9cd9-ed1a80e03dc6" providerId="ADAL" clId="{EC793CB6-64DA-4C07-9FF9-68F2BF1109D4}" dt="2024-04-29T11:27:02.058" v="186" actId="20577"/>
          <ac:spMkLst>
            <pc:docMk/>
            <pc:sldMk cId="1595086994" sldId="420"/>
            <ac:spMk id="5" creationId="{AE22EB17-2428-4F4D-9938-3E5B93EBF3BC}"/>
          </ac:spMkLst>
        </pc:spChg>
        <pc:spChg chg="mod">
          <ac:chgData name="Mike Price" userId="45311d0e-980a-4dd1-9cd9-ed1a80e03dc6" providerId="ADAL" clId="{EC793CB6-64DA-4C07-9FF9-68F2BF1109D4}" dt="2024-04-29T11:26:59.747" v="184" actId="20577"/>
          <ac:spMkLst>
            <pc:docMk/>
            <pc:sldMk cId="1595086994" sldId="420"/>
            <ac:spMk id="6" creationId="{43986855-2B29-4C45-91FA-CA6D191A69E8}"/>
          </ac:spMkLst>
        </pc:spChg>
        <pc:picChg chg="del mod">
          <ac:chgData name="Mike Price" userId="45311d0e-980a-4dd1-9cd9-ed1a80e03dc6" providerId="ADAL" clId="{EC793CB6-64DA-4C07-9FF9-68F2BF1109D4}" dt="2024-04-29T11:34:40.982" v="261" actId="478"/>
          <ac:picMkLst>
            <pc:docMk/>
            <pc:sldMk cId="1595086994" sldId="420"/>
            <ac:picMk id="2" creationId="{2124CEDC-3B5C-45B1-BA87-9821ABE9F515}"/>
          </ac:picMkLst>
        </pc:picChg>
        <pc:picChg chg="add mod">
          <ac:chgData name="Mike Price" userId="45311d0e-980a-4dd1-9cd9-ed1a80e03dc6" providerId="ADAL" clId="{EC793CB6-64DA-4C07-9FF9-68F2BF1109D4}" dt="2024-04-29T11:34:37.846" v="260" actId="1076"/>
          <ac:picMkLst>
            <pc:docMk/>
            <pc:sldMk cId="1595086994" sldId="420"/>
            <ac:picMk id="3" creationId="{868B2454-06DB-648A-B44A-CECF20DA0C63}"/>
          </ac:picMkLst>
        </pc:picChg>
      </pc:sldChg>
      <pc:sldChg chg="addSp delSp modSp mod">
        <pc:chgData name="Mike Price" userId="45311d0e-980a-4dd1-9cd9-ed1a80e03dc6" providerId="ADAL" clId="{EC793CB6-64DA-4C07-9FF9-68F2BF1109D4}" dt="2024-04-29T11:41:29.092" v="286" actId="1076"/>
        <pc:sldMkLst>
          <pc:docMk/>
          <pc:sldMk cId="631837779" sldId="421"/>
        </pc:sldMkLst>
        <pc:spChg chg="mod">
          <ac:chgData name="Mike Price" userId="45311d0e-980a-4dd1-9cd9-ed1a80e03dc6" providerId="ADAL" clId="{EC793CB6-64DA-4C07-9FF9-68F2BF1109D4}" dt="2024-04-29T11:27:10.930" v="194" actId="20577"/>
          <ac:spMkLst>
            <pc:docMk/>
            <pc:sldMk cId="631837779" sldId="421"/>
            <ac:spMk id="5" creationId="{AE22EB17-2428-4F4D-9938-3E5B93EBF3BC}"/>
          </ac:spMkLst>
        </pc:spChg>
        <pc:spChg chg="mod">
          <ac:chgData name="Mike Price" userId="45311d0e-980a-4dd1-9cd9-ed1a80e03dc6" providerId="ADAL" clId="{EC793CB6-64DA-4C07-9FF9-68F2BF1109D4}" dt="2024-04-29T11:27:07.845" v="192" actId="20577"/>
          <ac:spMkLst>
            <pc:docMk/>
            <pc:sldMk cId="631837779" sldId="421"/>
            <ac:spMk id="6" creationId="{59A3A313-0028-440E-8738-D22AD6BE49D2}"/>
          </ac:spMkLst>
        </pc:spChg>
        <pc:picChg chg="del mod">
          <ac:chgData name="Mike Price" userId="45311d0e-980a-4dd1-9cd9-ed1a80e03dc6" providerId="ADAL" clId="{EC793CB6-64DA-4C07-9FF9-68F2BF1109D4}" dt="2024-04-29T11:31:58.326" v="250" actId="478"/>
          <ac:picMkLst>
            <pc:docMk/>
            <pc:sldMk cId="631837779" sldId="421"/>
            <ac:picMk id="2" creationId="{106378A0-9D05-47A5-BE69-91B32AB1C8A2}"/>
          </ac:picMkLst>
        </pc:picChg>
        <pc:picChg chg="add del mod">
          <ac:chgData name="Mike Price" userId="45311d0e-980a-4dd1-9cd9-ed1a80e03dc6" providerId="ADAL" clId="{EC793CB6-64DA-4C07-9FF9-68F2BF1109D4}" dt="2024-04-29T11:41:24.432" v="285" actId="478"/>
          <ac:picMkLst>
            <pc:docMk/>
            <pc:sldMk cId="631837779" sldId="421"/>
            <ac:picMk id="3" creationId="{C5DCC087-E4AF-7133-C89E-1D7E023AD401}"/>
          </ac:picMkLst>
        </pc:picChg>
        <pc:picChg chg="add del mod">
          <ac:chgData name="Mike Price" userId="45311d0e-980a-4dd1-9cd9-ed1a80e03dc6" providerId="ADAL" clId="{EC793CB6-64DA-4C07-9FF9-68F2BF1109D4}" dt="2024-04-29T11:41:19.976" v="282" actId="478"/>
          <ac:picMkLst>
            <pc:docMk/>
            <pc:sldMk cId="631837779" sldId="421"/>
            <ac:picMk id="4" creationId="{1453ACBD-1223-D2CC-A3D1-1C97E4DC62A2}"/>
          </ac:picMkLst>
        </pc:picChg>
        <pc:picChg chg="add mod">
          <ac:chgData name="Mike Price" userId="45311d0e-980a-4dd1-9cd9-ed1a80e03dc6" providerId="ADAL" clId="{EC793CB6-64DA-4C07-9FF9-68F2BF1109D4}" dt="2024-04-29T11:41:29.092" v="286" actId="1076"/>
          <ac:picMkLst>
            <pc:docMk/>
            <pc:sldMk cId="631837779" sldId="421"/>
            <ac:picMk id="7" creationId="{40A2582B-6D21-B40D-FD33-59BFA07F6798}"/>
          </ac:picMkLst>
        </pc:picChg>
      </pc:sldChg>
      <pc:sldChg chg="addSp delSp modSp mod">
        <pc:chgData name="Mike Price" userId="45311d0e-980a-4dd1-9cd9-ed1a80e03dc6" providerId="ADAL" clId="{EC793CB6-64DA-4C07-9FF9-68F2BF1109D4}" dt="2024-04-29T11:34:02.223" v="257" actId="1076"/>
        <pc:sldMkLst>
          <pc:docMk/>
          <pc:sldMk cId="1012224581" sldId="422"/>
        </pc:sldMkLst>
        <pc:spChg chg="mod">
          <ac:chgData name="Mike Price" userId="45311d0e-980a-4dd1-9cd9-ed1a80e03dc6" providerId="ADAL" clId="{EC793CB6-64DA-4C07-9FF9-68F2BF1109D4}" dt="2024-04-29T11:27:23.547" v="203" actId="20577"/>
          <ac:spMkLst>
            <pc:docMk/>
            <pc:sldMk cId="1012224581" sldId="422"/>
            <ac:spMk id="5" creationId="{AE22EB17-2428-4F4D-9938-3E5B93EBF3BC}"/>
          </ac:spMkLst>
        </pc:spChg>
        <pc:spChg chg="mod">
          <ac:chgData name="Mike Price" userId="45311d0e-980a-4dd1-9cd9-ed1a80e03dc6" providerId="ADAL" clId="{EC793CB6-64DA-4C07-9FF9-68F2BF1109D4}" dt="2024-04-29T11:27:21.099" v="201" actId="20577"/>
          <ac:spMkLst>
            <pc:docMk/>
            <pc:sldMk cId="1012224581" sldId="422"/>
            <ac:spMk id="6" creationId="{A5E8C93A-0BC0-4F21-AD7B-DDCBDDF6C1A2}"/>
          </ac:spMkLst>
        </pc:spChg>
        <pc:picChg chg="del">
          <ac:chgData name="Mike Price" userId="45311d0e-980a-4dd1-9cd9-ed1a80e03dc6" providerId="ADAL" clId="{EC793CB6-64DA-4C07-9FF9-68F2BF1109D4}" dt="2024-04-29T11:27:15.565" v="196" actId="478"/>
          <ac:picMkLst>
            <pc:docMk/>
            <pc:sldMk cId="1012224581" sldId="422"/>
            <ac:picMk id="2" creationId="{D5A4C247-D712-4D23-90E1-380462F280E8}"/>
          </ac:picMkLst>
        </pc:picChg>
        <pc:picChg chg="del">
          <ac:chgData name="Mike Price" userId="45311d0e-980a-4dd1-9cd9-ed1a80e03dc6" providerId="ADAL" clId="{EC793CB6-64DA-4C07-9FF9-68F2BF1109D4}" dt="2024-04-29T11:27:15.164" v="195" actId="478"/>
          <ac:picMkLst>
            <pc:docMk/>
            <pc:sldMk cId="1012224581" sldId="422"/>
            <ac:picMk id="3" creationId="{18025F7C-C05B-493E-A85F-DA0F73F48CFC}"/>
          </ac:picMkLst>
        </pc:picChg>
        <pc:picChg chg="add mod">
          <ac:chgData name="Mike Price" userId="45311d0e-980a-4dd1-9cd9-ed1a80e03dc6" providerId="ADAL" clId="{EC793CB6-64DA-4C07-9FF9-68F2BF1109D4}" dt="2024-04-29T11:33:25.304" v="254" actId="1076"/>
          <ac:picMkLst>
            <pc:docMk/>
            <pc:sldMk cId="1012224581" sldId="422"/>
            <ac:picMk id="4" creationId="{F45E2E4F-BEC0-AFE5-7D5D-403DB7B235BE}"/>
          </ac:picMkLst>
        </pc:picChg>
        <pc:picChg chg="add mod">
          <ac:chgData name="Mike Price" userId="45311d0e-980a-4dd1-9cd9-ed1a80e03dc6" providerId="ADAL" clId="{EC793CB6-64DA-4C07-9FF9-68F2BF1109D4}" dt="2024-04-29T11:34:02.223" v="257" actId="1076"/>
          <ac:picMkLst>
            <pc:docMk/>
            <pc:sldMk cId="1012224581" sldId="422"/>
            <ac:picMk id="7" creationId="{70ACABBA-03F2-304A-435E-4BF628EA5258}"/>
          </ac:picMkLst>
        </pc:picChg>
      </pc:sldChg>
      <pc:sldChg chg="addSp delSp modSp mod">
        <pc:chgData name="Mike Price" userId="45311d0e-980a-4dd1-9cd9-ed1a80e03dc6" providerId="ADAL" clId="{EC793CB6-64DA-4C07-9FF9-68F2BF1109D4}" dt="2024-04-29T11:36:27.310" v="265" actId="478"/>
        <pc:sldMkLst>
          <pc:docMk/>
          <pc:sldMk cId="2303928920" sldId="423"/>
        </pc:sldMkLst>
        <pc:spChg chg="mod">
          <ac:chgData name="Mike Price" userId="45311d0e-980a-4dd1-9cd9-ed1a80e03dc6" providerId="ADAL" clId="{EC793CB6-64DA-4C07-9FF9-68F2BF1109D4}" dt="2024-04-29T11:27:43.284" v="213" actId="20577"/>
          <ac:spMkLst>
            <pc:docMk/>
            <pc:sldMk cId="2303928920" sldId="423"/>
            <ac:spMk id="5" creationId="{AE22EB17-2428-4F4D-9938-3E5B93EBF3BC}"/>
          </ac:spMkLst>
        </pc:spChg>
        <pc:spChg chg="mod">
          <ac:chgData name="Mike Price" userId="45311d0e-980a-4dd1-9cd9-ed1a80e03dc6" providerId="ADAL" clId="{EC793CB6-64DA-4C07-9FF9-68F2BF1109D4}" dt="2024-04-29T11:27:33.100" v="211" actId="20577"/>
          <ac:spMkLst>
            <pc:docMk/>
            <pc:sldMk cId="2303928920" sldId="423"/>
            <ac:spMk id="7" creationId="{C84708A6-3CE2-4DA6-9D0C-A7F2C2ED7CED}"/>
          </ac:spMkLst>
        </pc:spChg>
        <pc:picChg chg="del mod">
          <ac:chgData name="Mike Price" userId="45311d0e-980a-4dd1-9cd9-ed1a80e03dc6" providerId="ADAL" clId="{EC793CB6-64DA-4C07-9FF9-68F2BF1109D4}" dt="2024-04-29T11:27:26.705" v="204" actId="478"/>
          <ac:picMkLst>
            <pc:docMk/>
            <pc:sldMk cId="2303928920" sldId="423"/>
            <ac:picMk id="2" creationId="{25096835-F37A-43F7-ADE0-93DDFDA6BB17}"/>
          </ac:picMkLst>
        </pc:picChg>
        <pc:picChg chg="add del mod">
          <ac:chgData name="Mike Price" userId="45311d0e-980a-4dd1-9cd9-ed1a80e03dc6" providerId="ADAL" clId="{EC793CB6-64DA-4C07-9FF9-68F2BF1109D4}" dt="2024-04-29T11:36:27.310" v="265" actId="478"/>
          <ac:picMkLst>
            <pc:docMk/>
            <pc:sldMk cId="2303928920" sldId="423"/>
            <ac:picMk id="3" creationId="{BB1B3CB5-AAF4-1FE6-F1F1-583A2F3877A2}"/>
          </ac:picMkLst>
        </pc:picChg>
        <pc:picChg chg="add mod">
          <ac:chgData name="Mike Price" userId="45311d0e-980a-4dd1-9cd9-ed1a80e03dc6" providerId="ADAL" clId="{EC793CB6-64DA-4C07-9FF9-68F2BF1109D4}" dt="2024-04-29T11:36:23.308" v="264" actId="1076"/>
          <ac:picMkLst>
            <pc:docMk/>
            <pc:sldMk cId="2303928920" sldId="423"/>
            <ac:picMk id="4" creationId="{740F1B03-2199-FB0E-ACC4-F761B80492C7}"/>
          </ac:picMkLst>
        </pc:picChg>
      </pc:sldChg>
      <pc:sldChg chg="addSp delSp modSp mod">
        <pc:chgData name="Mike Price" userId="45311d0e-980a-4dd1-9cd9-ed1a80e03dc6" providerId="ADAL" clId="{EC793CB6-64DA-4C07-9FF9-68F2BF1109D4}" dt="2024-04-29T11:38:50.656" v="276" actId="1076"/>
        <pc:sldMkLst>
          <pc:docMk/>
          <pc:sldMk cId="216607336" sldId="424"/>
        </pc:sldMkLst>
        <pc:spChg chg="mod">
          <ac:chgData name="Mike Price" userId="45311d0e-980a-4dd1-9cd9-ed1a80e03dc6" providerId="ADAL" clId="{EC793CB6-64DA-4C07-9FF9-68F2BF1109D4}" dt="2024-04-29T11:27:46.192" v="215" actId="20577"/>
          <ac:spMkLst>
            <pc:docMk/>
            <pc:sldMk cId="216607336" sldId="424"/>
            <ac:spMk id="5" creationId="{AE22EB17-2428-4F4D-9938-3E5B93EBF3BC}"/>
          </ac:spMkLst>
        </pc:spChg>
        <pc:spChg chg="mod">
          <ac:chgData name="Mike Price" userId="45311d0e-980a-4dd1-9cd9-ed1a80e03dc6" providerId="ADAL" clId="{EC793CB6-64DA-4C07-9FF9-68F2BF1109D4}" dt="2024-04-29T11:27:53.529" v="220" actId="20577"/>
          <ac:spMkLst>
            <pc:docMk/>
            <pc:sldMk cId="216607336" sldId="424"/>
            <ac:spMk id="6" creationId="{5ED6BA94-79D5-4761-8733-38B40770F704}"/>
          </ac:spMkLst>
        </pc:spChg>
        <pc:picChg chg="del">
          <ac:chgData name="Mike Price" userId="45311d0e-980a-4dd1-9cd9-ed1a80e03dc6" providerId="ADAL" clId="{EC793CB6-64DA-4C07-9FF9-68F2BF1109D4}" dt="2024-04-29T11:27:55.527" v="221" actId="478"/>
          <ac:picMkLst>
            <pc:docMk/>
            <pc:sldMk cId="216607336" sldId="424"/>
            <ac:picMk id="2" creationId="{E1B44F40-48D5-40FC-812D-8E68AB5D82C5}"/>
          </ac:picMkLst>
        </pc:picChg>
        <pc:picChg chg="add mod">
          <ac:chgData name="Mike Price" userId="45311d0e-980a-4dd1-9cd9-ed1a80e03dc6" providerId="ADAL" clId="{EC793CB6-64DA-4C07-9FF9-68F2BF1109D4}" dt="2024-04-29T11:38:50.656" v="276" actId="1076"/>
          <ac:picMkLst>
            <pc:docMk/>
            <pc:sldMk cId="216607336" sldId="424"/>
            <ac:picMk id="3" creationId="{5060A0DF-C41A-062B-BC3E-C5D2555B36E4}"/>
          </ac:picMkLst>
        </pc:picChg>
      </pc:sldChg>
      <pc:sldChg chg="addSp delSp modSp mod">
        <pc:chgData name="Mike Price" userId="45311d0e-980a-4dd1-9cd9-ed1a80e03dc6" providerId="ADAL" clId="{EC793CB6-64DA-4C07-9FF9-68F2BF1109D4}" dt="2024-04-29T11:37:14.586" v="267" actId="478"/>
        <pc:sldMkLst>
          <pc:docMk/>
          <pc:sldMk cId="904704679" sldId="425"/>
        </pc:sldMkLst>
        <pc:spChg chg="mod">
          <ac:chgData name="Mike Price" userId="45311d0e-980a-4dd1-9cd9-ed1a80e03dc6" providerId="ADAL" clId="{EC793CB6-64DA-4C07-9FF9-68F2BF1109D4}" dt="2024-04-29T11:28:07.026" v="235" actId="20577"/>
          <ac:spMkLst>
            <pc:docMk/>
            <pc:sldMk cId="904704679" sldId="425"/>
            <ac:spMk id="5" creationId="{AE22EB17-2428-4F4D-9938-3E5B93EBF3BC}"/>
          </ac:spMkLst>
        </pc:spChg>
        <pc:spChg chg="mod">
          <ac:chgData name="Mike Price" userId="45311d0e-980a-4dd1-9cd9-ed1a80e03dc6" providerId="ADAL" clId="{EC793CB6-64DA-4C07-9FF9-68F2BF1109D4}" dt="2024-04-29T11:28:04.455" v="233" actId="20577"/>
          <ac:spMkLst>
            <pc:docMk/>
            <pc:sldMk cId="904704679" sldId="425"/>
            <ac:spMk id="6" creationId="{1C0AA04F-9F33-4BB5-8E12-52716A58C37A}"/>
          </ac:spMkLst>
        </pc:spChg>
        <pc:picChg chg="del mod">
          <ac:chgData name="Mike Price" userId="45311d0e-980a-4dd1-9cd9-ed1a80e03dc6" providerId="ADAL" clId="{EC793CB6-64DA-4C07-9FF9-68F2BF1109D4}" dt="2024-04-29T11:37:14.586" v="267" actId="478"/>
          <ac:picMkLst>
            <pc:docMk/>
            <pc:sldMk cId="904704679" sldId="425"/>
            <ac:picMk id="2" creationId="{5B63D738-CDE6-459C-BA24-2AA8C3BCC5E4}"/>
          </ac:picMkLst>
        </pc:picChg>
        <pc:picChg chg="add">
          <ac:chgData name="Mike Price" userId="45311d0e-980a-4dd1-9cd9-ed1a80e03dc6" providerId="ADAL" clId="{EC793CB6-64DA-4C07-9FF9-68F2BF1109D4}" dt="2024-04-29T11:37:11.188" v="266"/>
          <ac:picMkLst>
            <pc:docMk/>
            <pc:sldMk cId="904704679" sldId="425"/>
            <ac:picMk id="3" creationId="{0E1819F9-18BB-BA49-74F3-E98707C8A01F}"/>
          </ac:picMkLst>
        </pc:picChg>
      </pc:sldChg>
      <pc:sldChg chg="addSp delSp modSp mod">
        <pc:chgData name="Mike Price" userId="45311d0e-980a-4dd1-9cd9-ed1a80e03dc6" providerId="ADAL" clId="{EC793CB6-64DA-4C07-9FF9-68F2BF1109D4}" dt="2024-04-29T11:38:15.777" v="273" actId="1076"/>
        <pc:sldMkLst>
          <pc:docMk/>
          <pc:sldMk cId="1491336005" sldId="426"/>
        </pc:sldMkLst>
        <pc:spChg chg="mod">
          <ac:chgData name="Mike Price" userId="45311d0e-980a-4dd1-9cd9-ed1a80e03dc6" providerId="ADAL" clId="{EC793CB6-64DA-4C07-9FF9-68F2BF1109D4}" dt="2024-04-29T11:28:09.995" v="237" actId="20577"/>
          <ac:spMkLst>
            <pc:docMk/>
            <pc:sldMk cId="1491336005" sldId="426"/>
            <ac:spMk id="5" creationId="{AE22EB17-2428-4F4D-9938-3E5B93EBF3BC}"/>
          </ac:spMkLst>
        </pc:spChg>
        <pc:spChg chg="mod">
          <ac:chgData name="Mike Price" userId="45311d0e-980a-4dd1-9cd9-ed1a80e03dc6" providerId="ADAL" clId="{EC793CB6-64DA-4C07-9FF9-68F2BF1109D4}" dt="2024-04-29T11:28:15.215" v="242" actId="20577"/>
          <ac:spMkLst>
            <pc:docMk/>
            <pc:sldMk cId="1491336005" sldId="426"/>
            <ac:spMk id="6" creationId="{8212ABD4-A2E2-4229-9312-E1B432C45B9A}"/>
          </ac:spMkLst>
        </pc:spChg>
        <pc:picChg chg="del">
          <ac:chgData name="Mike Price" userId="45311d0e-980a-4dd1-9cd9-ed1a80e03dc6" providerId="ADAL" clId="{EC793CB6-64DA-4C07-9FF9-68F2BF1109D4}" dt="2024-04-29T11:28:15.879" v="243" actId="478"/>
          <ac:picMkLst>
            <pc:docMk/>
            <pc:sldMk cId="1491336005" sldId="426"/>
            <ac:picMk id="2" creationId="{870B91AB-696E-46D8-93F6-06C970232885}"/>
          </ac:picMkLst>
        </pc:picChg>
        <pc:picChg chg="del">
          <ac:chgData name="Mike Price" userId="45311d0e-980a-4dd1-9cd9-ed1a80e03dc6" providerId="ADAL" clId="{EC793CB6-64DA-4C07-9FF9-68F2BF1109D4}" dt="2024-04-29T11:28:16.378" v="244" actId="478"/>
          <ac:picMkLst>
            <pc:docMk/>
            <pc:sldMk cId="1491336005" sldId="426"/>
            <ac:picMk id="3" creationId="{72B1AFFD-7B33-4759-AD3E-79DE37D107C2}"/>
          </ac:picMkLst>
        </pc:picChg>
        <pc:picChg chg="add mod">
          <ac:chgData name="Mike Price" userId="45311d0e-980a-4dd1-9cd9-ed1a80e03dc6" providerId="ADAL" clId="{EC793CB6-64DA-4C07-9FF9-68F2BF1109D4}" dt="2024-04-29T11:37:54.098" v="270" actId="1076"/>
          <ac:picMkLst>
            <pc:docMk/>
            <pc:sldMk cId="1491336005" sldId="426"/>
            <ac:picMk id="4" creationId="{6BABB8C2-C742-DA20-93D2-0E96CB64E407}"/>
          </ac:picMkLst>
        </pc:picChg>
        <pc:picChg chg="add mod">
          <ac:chgData name="Mike Price" userId="45311d0e-980a-4dd1-9cd9-ed1a80e03dc6" providerId="ADAL" clId="{EC793CB6-64DA-4C07-9FF9-68F2BF1109D4}" dt="2024-04-29T11:38:15.777" v="273" actId="1076"/>
          <ac:picMkLst>
            <pc:docMk/>
            <pc:sldMk cId="1491336005" sldId="426"/>
            <ac:picMk id="7" creationId="{7EB73204-DDCB-D58C-D299-32DB3EDD74CD}"/>
          </ac:picMkLst>
        </pc:picChg>
      </pc:sldChg>
      <pc:sldChg chg="addSp delSp modSp mod">
        <pc:chgData name="Mike Price" userId="45311d0e-980a-4dd1-9cd9-ed1a80e03dc6" providerId="ADAL" clId="{EC793CB6-64DA-4C07-9FF9-68F2BF1109D4}" dt="2024-04-29T11:44:08.017" v="354" actId="478"/>
        <pc:sldMkLst>
          <pc:docMk/>
          <pc:sldMk cId="105305101" sldId="427"/>
        </pc:sldMkLst>
        <pc:spChg chg="mod">
          <ac:chgData name="Mike Price" userId="45311d0e-980a-4dd1-9cd9-ed1a80e03dc6" providerId="ADAL" clId="{EC793CB6-64DA-4C07-9FF9-68F2BF1109D4}" dt="2024-04-29T11:43:05.408" v="350" actId="20577"/>
          <ac:spMkLst>
            <pc:docMk/>
            <pc:sldMk cId="105305101" sldId="427"/>
            <ac:spMk id="5" creationId="{AE22EB17-2428-4F4D-9938-3E5B93EBF3BC}"/>
          </ac:spMkLst>
        </pc:spChg>
        <pc:spChg chg="mod">
          <ac:chgData name="Mike Price" userId="45311d0e-980a-4dd1-9cd9-ed1a80e03dc6" providerId="ADAL" clId="{EC793CB6-64DA-4C07-9FF9-68F2BF1109D4}" dt="2024-04-29T11:41:56.550" v="294" actId="6549"/>
          <ac:spMkLst>
            <pc:docMk/>
            <pc:sldMk cId="105305101" sldId="427"/>
            <ac:spMk id="7" creationId="{38FD3D78-1911-47DD-9F04-A3EA1DB49DCA}"/>
          </ac:spMkLst>
        </pc:spChg>
        <pc:picChg chg="del mod">
          <ac:chgData name="Mike Price" userId="45311d0e-980a-4dd1-9cd9-ed1a80e03dc6" providerId="ADAL" clId="{EC793CB6-64DA-4C07-9FF9-68F2BF1109D4}" dt="2024-04-29T11:44:08.017" v="354" actId="478"/>
          <ac:picMkLst>
            <pc:docMk/>
            <pc:sldMk cId="105305101" sldId="427"/>
            <ac:picMk id="2" creationId="{D3E6EEF5-7057-4AC5-A39C-94A619AEA810}"/>
          </ac:picMkLst>
        </pc:picChg>
        <pc:picChg chg="add mod">
          <ac:chgData name="Mike Price" userId="45311d0e-980a-4dd1-9cd9-ed1a80e03dc6" providerId="ADAL" clId="{EC793CB6-64DA-4C07-9FF9-68F2BF1109D4}" dt="2024-04-29T11:44:06.449" v="353" actId="1076"/>
          <ac:picMkLst>
            <pc:docMk/>
            <pc:sldMk cId="105305101" sldId="427"/>
            <ac:picMk id="3" creationId="{8F47C74D-23C3-1E61-4A71-5E288BDBCA4A}"/>
          </ac:picMkLst>
        </pc:picChg>
      </pc:sldChg>
      <pc:sldChg chg="addSp delSp modSp mod">
        <pc:chgData name="Mike Price" userId="45311d0e-980a-4dd1-9cd9-ed1a80e03dc6" providerId="ADAL" clId="{EC793CB6-64DA-4C07-9FF9-68F2BF1109D4}" dt="2024-04-29T11:46:25.495" v="368" actId="1076"/>
        <pc:sldMkLst>
          <pc:docMk/>
          <pc:sldMk cId="1437186283" sldId="428"/>
        </pc:sldMkLst>
        <pc:spChg chg="mod">
          <ac:chgData name="Mike Price" userId="45311d0e-980a-4dd1-9cd9-ed1a80e03dc6" providerId="ADAL" clId="{EC793CB6-64DA-4C07-9FF9-68F2BF1109D4}" dt="2024-04-29T11:43:03.672" v="349" actId="20577"/>
          <ac:spMkLst>
            <pc:docMk/>
            <pc:sldMk cId="1437186283" sldId="428"/>
            <ac:spMk id="5" creationId="{AE22EB17-2428-4F4D-9938-3E5B93EBF3BC}"/>
          </ac:spMkLst>
        </pc:spChg>
        <pc:spChg chg="mod">
          <ac:chgData name="Mike Price" userId="45311d0e-980a-4dd1-9cd9-ed1a80e03dc6" providerId="ADAL" clId="{EC793CB6-64DA-4C07-9FF9-68F2BF1109D4}" dt="2024-04-29T11:42:00.942" v="299" actId="20577"/>
          <ac:spMkLst>
            <pc:docMk/>
            <pc:sldMk cId="1437186283" sldId="428"/>
            <ac:spMk id="7" creationId="{E1399860-B9EF-4D68-BCFB-0D71AB4B994E}"/>
          </ac:spMkLst>
        </pc:spChg>
        <pc:picChg chg="del">
          <ac:chgData name="Mike Price" userId="45311d0e-980a-4dd1-9cd9-ed1a80e03dc6" providerId="ADAL" clId="{EC793CB6-64DA-4C07-9FF9-68F2BF1109D4}" dt="2024-04-29T11:42:03.110" v="300" actId="478"/>
          <ac:picMkLst>
            <pc:docMk/>
            <pc:sldMk cId="1437186283" sldId="428"/>
            <ac:picMk id="2" creationId="{B36EC4DB-2AE7-4C05-89B8-86F1A8949DD2}"/>
          </ac:picMkLst>
        </pc:picChg>
        <pc:picChg chg="add mod">
          <ac:chgData name="Mike Price" userId="45311d0e-980a-4dd1-9cd9-ed1a80e03dc6" providerId="ADAL" clId="{EC793CB6-64DA-4C07-9FF9-68F2BF1109D4}" dt="2024-04-29T11:46:25.495" v="368" actId="1076"/>
          <ac:picMkLst>
            <pc:docMk/>
            <pc:sldMk cId="1437186283" sldId="428"/>
            <ac:picMk id="3" creationId="{8959CA67-8A33-9063-AB7B-72641C04E7A9}"/>
          </ac:picMkLst>
        </pc:picChg>
      </pc:sldChg>
      <pc:sldChg chg="addSp delSp modSp mod">
        <pc:chgData name="Mike Price" userId="45311d0e-980a-4dd1-9cd9-ed1a80e03dc6" providerId="ADAL" clId="{EC793CB6-64DA-4C07-9FF9-68F2BF1109D4}" dt="2024-04-29T11:44:57.344" v="357" actId="1076"/>
        <pc:sldMkLst>
          <pc:docMk/>
          <pc:sldMk cId="3012720825" sldId="429"/>
        </pc:sldMkLst>
        <pc:spChg chg="mod">
          <ac:chgData name="Mike Price" userId="45311d0e-980a-4dd1-9cd9-ed1a80e03dc6" providerId="ADAL" clId="{EC793CB6-64DA-4C07-9FF9-68F2BF1109D4}" dt="2024-04-29T11:43:01.673" v="348" actId="20577"/>
          <ac:spMkLst>
            <pc:docMk/>
            <pc:sldMk cId="3012720825" sldId="429"/>
            <ac:spMk id="5" creationId="{AE22EB17-2428-4F4D-9938-3E5B93EBF3BC}"/>
          </ac:spMkLst>
        </pc:spChg>
        <pc:spChg chg="mod">
          <ac:chgData name="Mike Price" userId="45311d0e-980a-4dd1-9cd9-ed1a80e03dc6" providerId="ADAL" clId="{EC793CB6-64DA-4C07-9FF9-68F2BF1109D4}" dt="2024-04-29T11:42:06.545" v="305" actId="20577"/>
          <ac:spMkLst>
            <pc:docMk/>
            <pc:sldMk cId="3012720825" sldId="429"/>
            <ac:spMk id="7" creationId="{C13025BE-7A7F-456F-AD04-72439CEC613B}"/>
          </ac:spMkLst>
        </pc:spChg>
        <pc:picChg chg="del mod">
          <ac:chgData name="Mike Price" userId="45311d0e-980a-4dd1-9cd9-ed1a80e03dc6" providerId="ADAL" clId="{EC793CB6-64DA-4C07-9FF9-68F2BF1109D4}" dt="2024-04-29T11:44:55.801" v="356" actId="478"/>
          <ac:picMkLst>
            <pc:docMk/>
            <pc:sldMk cId="3012720825" sldId="429"/>
            <ac:picMk id="2" creationId="{7B918DBC-9276-4122-B102-A4EE539EC996}"/>
          </ac:picMkLst>
        </pc:picChg>
        <pc:picChg chg="add mod">
          <ac:chgData name="Mike Price" userId="45311d0e-980a-4dd1-9cd9-ed1a80e03dc6" providerId="ADAL" clId="{EC793CB6-64DA-4C07-9FF9-68F2BF1109D4}" dt="2024-04-29T11:44:57.344" v="357" actId="1076"/>
          <ac:picMkLst>
            <pc:docMk/>
            <pc:sldMk cId="3012720825" sldId="429"/>
            <ac:picMk id="3" creationId="{A0DB2E5A-CC88-E680-3053-59975F0BA327}"/>
          </ac:picMkLst>
        </pc:picChg>
      </pc:sldChg>
      <pc:sldChg chg="addSp delSp modSp mod">
        <pc:chgData name="Mike Price" userId="45311d0e-980a-4dd1-9cd9-ed1a80e03dc6" providerId="ADAL" clId="{EC793CB6-64DA-4C07-9FF9-68F2BF1109D4}" dt="2024-04-29T11:45:46.175" v="365" actId="1076"/>
        <pc:sldMkLst>
          <pc:docMk/>
          <pc:sldMk cId="3662399241" sldId="430"/>
        </pc:sldMkLst>
        <pc:spChg chg="mod">
          <ac:chgData name="Mike Price" userId="45311d0e-980a-4dd1-9cd9-ed1a80e03dc6" providerId="ADAL" clId="{EC793CB6-64DA-4C07-9FF9-68F2BF1109D4}" dt="2024-04-29T11:42:58.478" v="346" actId="20577"/>
          <ac:spMkLst>
            <pc:docMk/>
            <pc:sldMk cId="3662399241" sldId="430"/>
            <ac:spMk id="5" creationId="{AE22EB17-2428-4F4D-9938-3E5B93EBF3BC}"/>
          </ac:spMkLst>
        </pc:spChg>
        <pc:spChg chg="mod">
          <ac:chgData name="Mike Price" userId="45311d0e-980a-4dd1-9cd9-ed1a80e03dc6" providerId="ADAL" clId="{EC793CB6-64DA-4C07-9FF9-68F2BF1109D4}" dt="2024-04-29T11:42:10.951" v="310" actId="20577"/>
          <ac:spMkLst>
            <pc:docMk/>
            <pc:sldMk cId="3662399241" sldId="430"/>
            <ac:spMk id="7" creationId="{8797C7C5-7012-472A-90B5-F9388D226163}"/>
          </ac:spMkLst>
        </pc:spChg>
        <pc:picChg chg="del">
          <ac:chgData name="Mike Price" userId="45311d0e-980a-4dd1-9cd9-ed1a80e03dc6" providerId="ADAL" clId="{EC793CB6-64DA-4C07-9FF9-68F2BF1109D4}" dt="2024-04-29T11:42:11.967" v="311" actId="478"/>
          <ac:picMkLst>
            <pc:docMk/>
            <pc:sldMk cId="3662399241" sldId="430"/>
            <ac:picMk id="2" creationId="{08ECD5A1-238C-420C-8E9B-78FF7D29A78E}"/>
          </ac:picMkLst>
        </pc:picChg>
        <pc:picChg chg="del">
          <ac:chgData name="Mike Price" userId="45311d0e-980a-4dd1-9cd9-ed1a80e03dc6" providerId="ADAL" clId="{EC793CB6-64DA-4C07-9FF9-68F2BF1109D4}" dt="2024-04-29T11:42:12.279" v="312" actId="478"/>
          <ac:picMkLst>
            <pc:docMk/>
            <pc:sldMk cId="3662399241" sldId="430"/>
            <ac:picMk id="3" creationId="{5CA184E7-F444-440D-84E1-23FDDA2DB7A8}"/>
          </ac:picMkLst>
        </pc:picChg>
        <pc:picChg chg="add mod">
          <ac:chgData name="Mike Price" userId="45311d0e-980a-4dd1-9cd9-ed1a80e03dc6" providerId="ADAL" clId="{EC793CB6-64DA-4C07-9FF9-68F2BF1109D4}" dt="2024-04-29T11:45:19.592" v="362" actId="1076"/>
          <ac:picMkLst>
            <pc:docMk/>
            <pc:sldMk cId="3662399241" sldId="430"/>
            <ac:picMk id="4" creationId="{116D2F7A-3BBC-8996-2914-219D967B7D8E}"/>
          </ac:picMkLst>
        </pc:picChg>
        <pc:picChg chg="add mod">
          <ac:chgData name="Mike Price" userId="45311d0e-980a-4dd1-9cd9-ed1a80e03dc6" providerId="ADAL" clId="{EC793CB6-64DA-4C07-9FF9-68F2BF1109D4}" dt="2024-04-29T11:45:46.175" v="365" actId="1076"/>
          <ac:picMkLst>
            <pc:docMk/>
            <pc:sldMk cId="3662399241" sldId="430"/>
            <ac:picMk id="6" creationId="{F34D5448-EE41-9C28-928B-89907139AB54}"/>
          </ac:picMkLst>
        </pc:picChg>
      </pc:sldChg>
      <pc:sldChg chg="addSp delSp modSp mod">
        <pc:chgData name="Mike Price" userId="45311d0e-980a-4dd1-9cd9-ed1a80e03dc6" providerId="ADAL" clId="{EC793CB6-64DA-4C07-9FF9-68F2BF1109D4}" dt="2024-04-29T11:47:41.808" v="372" actId="478"/>
        <pc:sldMkLst>
          <pc:docMk/>
          <pc:sldMk cId="3113823969" sldId="431"/>
        </pc:sldMkLst>
        <pc:spChg chg="mod">
          <ac:chgData name="Mike Price" userId="45311d0e-980a-4dd1-9cd9-ed1a80e03dc6" providerId="ADAL" clId="{EC793CB6-64DA-4C07-9FF9-68F2BF1109D4}" dt="2024-04-29T11:42:53.794" v="345" actId="20577"/>
          <ac:spMkLst>
            <pc:docMk/>
            <pc:sldMk cId="3113823969" sldId="431"/>
            <ac:spMk id="5" creationId="{AE22EB17-2428-4F4D-9938-3E5B93EBF3BC}"/>
          </ac:spMkLst>
        </pc:spChg>
        <pc:spChg chg="mod">
          <ac:chgData name="Mike Price" userId="45311d0e-980a-4dd1-9cd9-ed1a80e03dc6" providerId="ADAL" clId="{EC793CB6-64DA-4C07-9FF9-68F2BF1109D4}" dt="2024-04-29T11:42:16.325" v="317" actId="20577"/>
          <ac:spMkLst>
            <pc:docMk/>
            <pc:sldMk cId="3113823969" sldId="431"/>
            <ac:spMk id="7" creationId="{B866A550-FFE5-45D5-8C4D-0F9EC4BA968B}"/>
          </ac:spMkLst>
        </pc:spChg>
        <pc:picChg chg="del mod">
          <ac:chgData name="Mike Price" userId="45311d0e-980a-4dd1-9cd9-ed1a80e03dc6" providerId="ADAL" clId="{EC793CB6-64DA-4C07-9FF9-68F2BF1109D4}" dt="2024-04-29T11:47:41.808" v="372" actId="478"/>
          <ac:picMkLst>
            <pc:docMk/>
            <pc:sldMk cId="3113823969" sldId="431"/>
            <ac:picMk id="2" creationId="{0FF26296-0B3B-49D3-BED4-C3F04B87B8AE}"/>
          </ac:picMkLst>
        </pc:picChg>
        <pc:picChg chg="add mod">
          <ac:chgData name="Mike Price" userId="45311d0e-980a-4dd1-9cd9-ed1a80e03dc6" providerId="ADAL" clId="{EC793CB6-64DA-4C07-9FF9-68F2BF1109D4}" dt="2024-04-29T11:47:39.101" v="371" actId="1076"/>
          <ac:picMkLst>
            <pc:docMk/>
            <pc:sldMk cId="3113823969" sldId="431"/>
            <ac:picMk id="3" creationId="{450D85AB-51AD-B589-6CBC-59844C29CB12}"/>
          </ac:picMkLst>
        </pc:picChg>
      </pc:sldChg>
      <pc:sldChg chg="addSp delSp modSp mod">
        <pc:chgData name="Mike Price" userId="45311d0e-980a-4dd1-9cd9-ed1a80e03dc6" providerId="ADAL" clId="{EC793CB6-64DA-4C07-9FF9-68F2BF1109D4}" dt="2024-04-29T11:50:37.897" v="384" actId="1076"/>
        <pc:sldMkLst>
          <pc:docMk/>
          <pc:sldMk cId="2404508271" sldId="432"/>
        </pc:sldMkLst>
        <pc:spChg chg="mod">
          <ac:chgData name="Mike Price" userId="45311d0e-980a-4dd1-9cd9-ed1a80e03dc6" providerId="ADAL" clId="{EC793CB6-64DA-4C07-9FF9-68F2BF1109D4}" dt="2024-04-29T11:42:45.441" v="343" actId="20577"/>
          <ac:spMkLst>
            <pc:docMk/>
            <pc:sldMk cId="2404508271" sldId="432"/>
            <ac:spMk id="5" creationId="{AE22EB17-2428-4F4D-9938-3E5B93EBF3BC}"/>
          </ac:spMkLst>
        </pc:spChg>
        <pc:spChg chg="mod">
          <ac:chgData name="Mike Price" userId="45311d0e-980a-4dd1-9cd9-ed1a80e03dc6" providerId="ADAL" clId="{EC793CB6-64DA-4C07-9FF9-68F2BF1109D4}" dt="2024-04-29T11:42:23.746" v="324" actId="20577"/>
          <ac:spMkLst>
            <pc:docMk/>
            <pc:sldMk cId="2404508271" sldId="432"/>
            <ac:spMk id="7" creationId="{61968865-4B3A-4138-8950-4AB2A49F017C}"/>
          </ac:spMkLst>
        </pc:spChg>
        <pc:picChg chg="del">
          <ac:chgData name="Mike Price" userId="45311d0e-980a-4dd1-9cd9-ed1a80e03dc6" providerId="ADAL" clId="{EC793CB6-64DA-4C07-9FF9-68F2BF1109D4}" dt="2024-04-29T11:42:20.981" v="319" actId="478"/>
          <ac:picMkLst>
            <pc:docMk/>
            <pc:sldMk cId="2404508271" sldId="432"/>
            <ac:picMk id="2" creationId="{788B04F6-2386-44E5-A95C-34C5FE49BA0D}"/>
          </ac:picMkLst>
        </pc:picChg>
        <pc:picChg chg="add mod">
          <ac:chgData name="Mike Price" userId="45311d0e-980a-4dd1-9cd9-ed1a80e03dc6" providerId="ADAL" clId="{EC793CB6-64DA-4C07-9FF9-68F2BF1109D4}" dt="2024-04-29T11:50:37.897" v="384" actId="1076"/>
          <ac:picMkLst>
            <pc:docMk/>
            <pc:sldMk cId="2404508271" sldId="432"/>
            <ac:picMk id="3" creationId="{DAC9D6F9-7F02-70C7-65F0-F6E050A2DE42}"/>
          </ac:picMkLst>
        </pc:picChg>
      </pc:sldChg>
      <pc:sldChg chg="addSp delSp modSp mod">
        <pc:chgData name="Mike Price" userId="45311d0e-980a-4dd1-9cd9-ed1a80e03dc6" providerId="ADAL" clId="{EC793CB6-64DA-4C07-9FF9-68F2BF1109D4}" dt="2024-04-29T11:48:53.686" v="375" actId="478"/>
        <pc:sldMkLst>
          <pc:docMk/>
          <pc:sldMk cId="272568662" sldId="433"/>
        </pc:sldMkLst>
        <pc:spChg chg="mod">
          <ac:chgData name="Mike Price" userId="45311d0e-980a-4dd1-9cd9-ed1a80e03dc6" providerId="ADAL" clId="{EC793CB6-64DA-4C07-9FF9-68F2BF1109D4}" dt="2024-04-29T11:42:43.492" v="341" actId="20577"/>
          <ac:spMkLst>
            <pc:docMk/>
            <pc:sldMk cId="272568662" sldId="433"/>
            <ac:spMk id="5" creationId="{AE22EB17-2428-4F4D-9938-3E5B93EBF3BC}"/>
          </ac:spMkLst>
        </pc:spChg>
        <pc:spChg chg="mod">
          <ac:chgData name="Mike Price" userId="45311d0e-980a-4dd1-9cd9-ed1a80e03dc6" providerId="ADAL" clId="{EC793CB6-64DA-4C07-9FF9-68F2BF1109D4}" dt="2024-04-29T11:42:28.032" v="329" actId="20577"/>
          <ac:spMkLst>
            <pc:docMk/>
            <pc:sldMk cId="272568662" sldId="433"/>
            <ac:spMk id="7" creationId="{3ACE1120-D774-4FC8-9D50-4FE8D45312AB}"/>
          </ac:spMkLst>
        </pc:spChg>
        <pc:picChg chg="del mod">
          <ac:chgData name="Mike Price" userId="45311d0e-980a-4dd1-9cd9-ed1a80e03dc6" providerId="ADAL" clId="{EC793CB6-64DA-4C07-9FF9-68F2BF1109D4}" dt="2024-04-29T11:48:53.686" v="375" actId="478"/>
          <ac:picMkLst>
            <pc:docMk/>
            <pc:sldMk cId="272568662" sldId="433"/>
            <ac:picMk id="2" creationId="{840DE97B-0AD7-4E9D-B04A-6FF339700FCC}"/>
          </ac:picMkLst>
        </pc:picChg>
        <pc:picChg chg="add mod">
          <ac:chgData name="Mike Price" userId="45311d0e-980a-4dd1-9cd9-ed1a80e03dc6" providerId="ADAL" clId="{EC793CB6-64DA-4C07-9FF9-68F2BF1109D4}" dt="2024-04-29T11:48:51.644" v="374" actId="1076"/>
          <ac:picMkLst>
            <pc:docMk/>
            <pc:sldMk cId="272568662" sldId="433"/>
            <ac:picMk id="3" creationId="{634CE141-9FC2-07EA-8E03-5DCDA4F64445}"/>
          </ac:picMkLst>
        </pc:picChg>
      </pc:sldChg>
      <pc:sldChg chg="addSp delSp modSp mod">
        <pc:chgData name="Mike Price" userId="45311d0e-980a-4dd1-9cd9-ed1a80e03dc6" providerId="ADAL" clId="{EC793CB6-64DA-4C07-9FF9-68F2BF1109D4}" dt="2024-04-29T11:50:06.506" v="381" actId="1076"/>
        <pc:sldMkLst>
          <pc:docMk/>
          <pc:sldMk cId="3970255408" sldId="434"/>
        </pc:sldMkLst>
        <pc:spChg chg="mod">
          <ac:chgData name="Mike Price" userId="45311d0e-980a-4dd1-9cd9-ed1a80e03dc6" providerId="ADAL" clId="{EC793CB6-64DA-4C07-9FF9-68F2BF1109D4}" dt="2024-04-29T11:42:41.338" v="339" actId="20577"/>
          <ac:spMkLst>
            <pc:docMk/>
            <pc:sldMk cId="3970255408" sldId="434"/>
            <ac:spMk id="5" creationId="{AE22EB17-2428-4F4D-9938-3E5B93EBF3BC}"/>
          </ac:spMkLst>
        </pc:spChg>
        <pc:spChg chg="mod">
          <ac:chgData name="Mike Price" userId="45311d0e-980a-4dd1-9cd9-ed1a80e03dc6" providerId="ADAL" clId="{EC793CB6-64DA-4C07-9FF9-68F2BF1109D4}" dt="2024-04-29T11:42:34.928" v="337" actId="20577"/>
          <ac:spMkLst>
            <pc:docMk/>
            <pc:sldMk cId="3970255408" sldId="434"/>
            <ac:spMk id="7" creationId="{12FE59B0-9BD2-4ABD-9638-6D89301D1874}"/>
          </ac:spMkLst>
        </pc:spChg>
        <pc:picChg chg="del">
          <ac:chgData name="Mike Price" userId="45311d0e-980a-4dd1-9cd9-ed1a80e03dc6" providerId="ADAL" clId="{EC793CB6-64DA-4C07-9FF9-68F2BF1109D4}" dt="2024-04-29T11:42:31.542" v="331" actId="478"/>
          <ac:picMkLst>
            <pc:docMk/>
            <pc:sldMk cId="3970255408" sldId="434"/>
            <ac:picMk id="2" creationId="{5F5B6A51-44D0-4F6A-8406-7CDD1B2BCC71}"/>
          </ac:picMkLst>
        </pc:picChg>
        <pc:picChg chg="del">
          <ac:chgData name="Mike Price" userId="45311d0e-980a-4dd1-9cd9-ed1a80e03dc6" providerId="ADAL" clId="{EC793CB6-64DA-4C07-9FF9-68F2BF1109D4}" dt="2024-04-29T11:42:32.115" v="332" actId="478"/>
          <ac:picMkLst>
            <pc:docMk/>
            <pc:sldMk cId="3970255408" sldId="434"/>
            <ac:picMk id="3" creationId="{566168FF-5946-4586-B047-5A80B857A7B9}"/>
          </ac:picMkLst>
        </pc:picChg>
        <pc:picChg chg="add mod">
          <ac:chgData name="Mike Price" userId="45311d0e-980a-4dd1-9cd9-ed1a80e03dc6" providerId="ADAL" clId="{EC793CB6-64DA-4C07-9FF9-68F2BF1109D4}" dt="2024-04-29T11:49:15.211" v="378" actId="1076"/>
          <ac:picMkLst>
            <pc:docMk/>
            <pc:sldMk cId="3970255408" sldId="434"/>
            <ac:picMk id="4" creationId="{DE9A2C0A-7FEF-15C5-EFA9-AF7AD02C17E8}"/>
          </ac:picMkLst>
        </pc:picChg>
        <pc:picChg chg="add mod">
          <ac:chgData name="Mike Price" userId="45311d0e-980a-4dd1-9cd9-ed1a80e03dc6" providerId="ADAL" clId="{EC793CB6-64DA-4C07-9FF9-68F2BF1109D4}" dt="2024-04-29T11:50:06.506" v="381" actId="1076"/>
          <ac:picMkLst>
            <pc:docMk/>
            <pc:sldMk cId="3970255408" sldId="434"/>
            <ac:picMk id="6" creationId="{F0834F22-FAEC-6AC4-23F9-32CB1F0FC782}"/>
          </ac:picMkLst>
        </pc:picChg>
      </pc:sldChg>
      <pc:sldChg chg="addSp modSp mod">
        <pc:chgData name="Mike Price" userId="45311d0e-980a-4dd1-9cd9-ed1a80e03dc6" providerId="ADAL" clId="{EC793CB6-64DA-4C07-9FF9-68F2BF1109D4}" dt="2024-04-29T11:15:32.289" v="130" actId="1076"/>
        <pc:sldMkLst>
          <pc:docMk/>
          <pc:sldMk cId="1583841179" sldId="435"/>
        </pc:sldMkLst>
        <pc:picChg chg="add mod">
          <ac:chgData name="Mike Price" userId="45311d0e-980a-4dd1-9cd9-ed1a80e03dc6" providerId="ADAL" clId="{EC793CB6-64DA-4C07-9FF9-68F2BF1109D4}" dt="2024-04-29T11:15:32.289" v="130" actId="1076"/>
          <ac:picMkLst>
            <pc:docMk/>
            <pc:sldMk cId="1583841179" sldId="435"/>
            <ac:picMk id="2" creationId="{9950F17A-67D4-1DA5-BB05-B3B9423B9FE9}"/>
          </ac:picMkLst>
        </pc:picChg>
        <pc:picChg chg="mod">
          <ac:chgData name="Mike Price" userId="45311d0e-980a-4dd1-9cd9-ed1a80e03dc6" providerId="ADAL" clId="{EC793CB6-64DA-4C07-9FF9-68F2BF1109D4}" dt="2024-04-29T11:15:31.033" v="129" actId="1076"/>
          <ac:picMkLst>
            <pc:docMk/>
            <pc:sldMk cId="1583841179" sldId="435"/>
            <ac:picMk id="3" creationId="{DC522D04-3D7E-45FD-BEC8-7E6D52B7860A}"/>
          </ac:picMkLst>
        </pc:picChg>
      </pc:sldChg>
      <pc:sldChg chg="addSp modSp mod">
        <pc:chgData name="Mike Price" userId="45311d0e-980a-4dd1-9cd9-ed1a80e03dc6" providerId="ADAL" clId="{EC793CB6-64DA-4C07-9FF9-68F2BF1109D4}" dt="2024-04-29T11:16:46.136" v="136" actId="1076"/>
        <pc:sldMkLst>
          <pc:docMk/>
          <pc:sldMk cId="4200503112" sldId="439"/>
        </pc:sldMkLst>
        <pc:picChg chg="add mod">
          <ac:chgData name="Mike Price" userId="45311d0e-980a-4dd1-9cd9-ed1a80e03dc6" providerId="ADAL" clId="{EC793CB6-64DA-4C07-9FF9-68F2BF1109D4}" dt="2024-04-29T11:16:46.136" v="136" actId="1076"/>
          <ac:picMkLst>
            <pc:docMk/>
            <pc:sldMk cId="4200503112" sldId="439"/>
            <ac:picMk id="2" creationId="{3AB848F6-DA75-36FD-A9B5-3DAAD1F8B7DC}"/>
          </ac:picMkLst>
        </pc:picChg>
        <pc:picChg chg="mod">
          <ac:chgData name="Mike Price" userId="45311d0e-980a-4dd1-9cd9-ed1a80e03dc6" providerId="ADAL" clId="{EC793CB6-64DA-4C07-9FF9-68F2BF1109D4}" dt="2024-04-29T11:16:44.280" v="135" actId="1076"/>
          <ac:picMkLst>
            <pc:docMk/>
            <pc:sldMk cId="4200503112" sldId="439"/>
            <ac:picMk id="3" creationId="{EAA619CE-1AC2-4217-AA8B-C3563A4ABC78}"/>
          </ac:picMkLst>
        </pc:picChg>
      </pc:sldChg>
      <pc:sldChg chg="addSp modSp mod">
        <pc:chgData name="Mike Price" userId="45311d0e-980a-4dd1-9cd9-ed1a80e03dc6" providerId="ADAL" clId="{EC793CB6-64DA-4C07-9FF9-68F2BF1109D4}" dt="2024-04-29T11:18:13.375" v="144" actId="1076"/>
        <pc:sldMkLst>
          <pc:docMk/>
          <pc:sldMk cId="370403584" sldId="443"/>
        </pc:sldMkLst>
        <pc:picChg chg="add mod">
          <ac:chgData name="Mike Price" userId="45311d0e-980a-4dd1-9cd9-ed1a80e03dc6" providerId="ADAL" clId="{EC793CB6-64DA-4C07-9FF9-68F2BF1109D4}" dt="2024-04-29T11:18:13.375" v="144" actId="1076"/>
          <ac:picMkLst>
            <pc:docMk/>
            <pc:sldMk cId="370403584" sldId="443"/>
            <ac:picMk id="2" creationId="{C1F380A6-D290-0916-DB74-62C5FC7CDB19}"/>
          </ac:picMkLst>
        </pc:picChg>
        <pc:picChg chg="mod">
          <ac:chgData name="Mike Price" userId="45311d0e-980a-4dd1-9cd9-ed1a80e03dc6" providerId="ADAL" clId="{EC793CB6-64DA-4C07-9FF9-68F2BF1109D4}" dt="2024-04-29T11:18:08.310" v="141" actId="1076"/>
          <ac:picMkLst>
            <pc:docMk/>
            <pc:sldMk cId="370403584" sldId="443"/>
            <ac:picMk id="3" creationId="{BCE89106-53FE-4F10-9572-A25135B6FE6C}"/>
          </ac:picMkLst>
        </pc:picChg>
      </pc:sldChg>
      <pc:sldChg chg="addSp modSp mod">
        <pc:chgData name="Mike Price" userId="45311d0e-980a-4dd1-9cd9-ed1a80e03dc6" providerId="ADAL" clId="{EC793CB6-64DA-4C07-9FF9-68F2BF1109D4}" dt="2024-04-29T11:19:37.892" v="150" actId="1076"/>
        <pc:sldMkLst>
          <pc:docMk/>
          <pc:sldMk cId="318835517" sldId="447"/>
        </pc:sldMkLst>
        <pc:picChg chg="add mod">
          <ac:chgData name="Mike Price" userId="45311d0e-980a-4dd1-9cd9-ed1a80e03dc6" providerId="ADAL" clId="{EC793CB6-64DA-4C07-9FF9-68F2BF1109D4}" dt="2024-04-29T11:19:37.892" v="150" actId="1076"/>
          <ac:picMkLst>
            <pc:docMk/>
            <pc:sldMk cId="318835517" sldId="447"/>
            <ac:picMk id="2" creationId="{F25C9B6D-E2ED-7748-0C89-DF7324960618}"/>
          </ac:picMkLst>
        </pc:picChg>
        <pc:picChg chg="mod">
          <ac:chgData name="Mike Price" userId="45311d0e-980a-4dd1-9cd9-ed1a80e03dc6" providerId="ADAL" clId="{EC793CB6-64DA-4C07-9FF9-68F2BF1109D4}" dt="2024-04-29T11:19:35.499" v="149" actId="1076"/>
          <ac:picMkLst>
            <pc:docMk/>
            <pc:sldMk cId="318835517" sldId="447"/>
            <ac:picMk id="3" creationId="{0DA81403-526C-4378-9F17-57A36C2A0A7B}"/>
          </ac:picMkLst>
        </pc:picChg>
      </pc:sldChg>
      <pc:sldChg chg="addSp modSp mod">
        <pc:chgData name="Mike Price" userId="45311d0e-980a-4dd1-9cd9-ed1a80e03dc6" providerId="ADAL" clId="{EC793CB6-64DA-4C07-9FF9-68F2BF1109D4}" dt="2024-04-29T15:22:29.425" v="442" actId="1076"/>
        <pc:sldMkLst>
          <pc:docMk/>
          <pc:sldMk cId="2736593935" sldId="467"/>
        </pc:sldMkLst>
        <pc:picChg chg="add mod">
          <ac:chgData name="Mike Price" userId="45311d0e-980a-4dd1-9cd9-ed1a80e03dc6" providerId="ADAL" clId="{EC793CB6-64DA-4C07-9FF9-68F2BF1109D4}" dt="2024-04-29T15:22:29.425" v="442" actId="1076"/>
          <ac:picMkLst>
            <pc:docMk/>
            <pc:sldMk cId="2736593935" sldId="467"/>
            <ac:picMk id="2" creationId="{21DCF714-A035-49B8-D78A-DDD1707C76E0}"/>
          </ac:picMkLst>
        </pc:picChg>
        <pc:picChg chg="mod">
          <ac:chgData name="Mike Price" userId="45311d0e-980a-4dd1-9cd9-ed1a80e03dc6" providerId="ADAL" clId="{EC793CB6-64DA-4C07-9FF9-68F2BF1109D4}" dt="2024-04-29T15:22:27.857" v="441" actId="1076"/>
          <ac:picMkLst>
            <pc:docMk/>
            <pc:sldMk cId="2736593935" sldId="467"/>
            <ac:picMk id="4" creationId="{9C849DF7-F7A8-4311-8B22-EC339D34D75A}"/>
          </ac:picMkLst>
        </pc:picChg>
      </pc:sldChg>
      <pc:sldChg chg="addSp modSp mod">
        <pc:chgData name="Mike Price" userId="45311d0e-980a-4dd1-9cd9-ed1a80e03dc6" providerId="ADAL" clId="{EC793CB6-64DA-4C07-9FF9-68F2BF1109D4}" dt="2024-04-29T15:23:17.616" v="448" actId="1076"/>
        <pc:sldMkLst>
          <pc:docMk/>
          <pc:sldMk cId="579575835" sldId="471"/>
        </pc:sldMkLst>
        <pc:picChg chg="add mod">
          <ac:chgData name="Mike Price" userId="45311d0e-980a-4dd1-9cd9-ed1a80e03dc6" providerId="ADAL" clId="{EC793CB6-64DA-4C07-9FF9-68F2BF1109D4}" dt="2024-04-29T15:23:17.616" v="448" actId="1076"/>
          <ac:picMkLst>
            <pc:docMk/>
            <pc:sldMk cId="579575835" sldId="471"/>
            <ac:picMk id="2" creationId="{4179BB90-823B-4830-82B7-84A22034B380}"/>
          </ac:picMkLst>
        </pc:picChg>
        <pc:picChg chg="mod">
          <ac:chgData name="Mike Price" userId="45311d0e-980a-4dd1-9cd9-ed1a80e03dc6" providerId="ADAL" clId="{EC793CB6-64DA-4C07-9FF9-68F2BF1109D4}" dt="2024-04-29T15:23:15.625" v="447" actId="1076"/>
          <ac:picMkLst>
            <pc:docMk/>
            <pc:sldMk cId="579575835" sldId="471"/>
            <ac:picMk id="4" creationId="{8E0D46DD-313D-417F-9303-B048B08F08E3}"/>
          </ac:picMkLst>
        </pc:picChg>
      </pc:sldChg>
      <pc:sldChg chg="addSp modSp mod">
        <pc:chgData name="Mike Price" userId="45311d0e-980a-4dd1-9cd9-ed1a80e03dc6" providerId="ADAL" clId="{EC793CB6-64DA-4C07-9FF9-68F2BF1109D4}" dt="2024-04-29T15:27:11.577" v="466" actId="1076"/>
        <pc:sldMkLst>
          <pc:docMk/>
          <pc:sldMk cId="1222081834" sldId="475"/>
        </pc:sldMkLst>
        <pc:picChg chg="mod">
          <ac:chgData name="Mike Price" userId="45311d0e-980a-4dd1-9cd9-ed1a80e03dc6" providerId="ADAL" clId="{EC793CB6-64DA-4C07-9FF9-68F2BF1109D4}" dt="2024-04-29T15:27:09.473" v="465" actId="1076"/>
          <ac:picMkLst>
            <pc:docMk/>
            <pc:sldMk cId="1222081834" sldId="475"/>
            <ac:picMk id="2" creationId="{746AD2B9-051F-4D53-80E4-4C2DB36F4CAC}"/>
          </ac:picMkLst>
        </pc:picChg>
        <pc:picChg chg="add mod">
          <ac:chgData name="Mike Price" userId="45311d0e-980a-4dd1-9cd9-ed1a80e03dc6" providerId="ADAL" clId="{EC793CB6-64DA-4C07-9FF9-68F2BF1109D4}" dt="2024-04-29T15:27:11.577" v="466" actId="1076"/>
          <ac:picMkLst>
            <pc:docMk/>
            <pc:sldMk cId="1222081834" sldId="475"/>
            <ac:picMk id="3" creationId="{B48F6162-D7FF-4004-F90A-2EA95940F65B}"/>
          </ac:picMkLst>
        </pc:picChg>
      </pc:sldChg>
      <pc:sldChg chg="addSp modSp mod">
        <pc:chgData name="Mike Price" userId="45311d0e-980a-4dd1-9cd9-ed1a80e03dc6" providerId="ADAL" clId="{EC793CB6-64DA-4C07-9FF9-68F2BF1109D4}" dt="2024-04-29T15:28:43.275" v="472" actId="1076"/>
        <pc:sldMkLst>
          <pc:docMk/>
          <pc:sldMk cId="2134992374" sldId="479"/>
        </pc:sldMkLst>
        <pc:picChg chg="mod">
          <ac:chgData name="Mike Price" userId="45311d0e-980a-4dd1-9cd9-ed1a80e03dc6" providerId="ADAL" clId="{EC793CB6-64DA-4C07-9FF9-68F2BF1109D4}" dt="2024-04-29T15:28:41.563" v="471" actId="1076"/>
          <ac:picMkLst>
            <pc:docMk/>
            <pc:sldMk cId="2134992374" sldId="479"/>
            <ac:picMk id="2" creationId="{3AAB7F68-EFC1-4BCD-B342-E5D84319D3A9}"/>
          </ac:picMkLst>
        </pc:picChg>
        <pc:picChg chg="add mod">
          <ac:chgData name="Mike Price" userId="45311d0e-980a-4dd1-9cd9-ed1a80e03dc6" providerId="ADAL" clId="{EC793CB6-64DA-4C07-9FF9-68F2BF1109D4}" dt="2024-04-29T15:28:43.275" v="472" actId="1076"/>
          <ac:picMkLst>
            <pc:docMk/>
            <pc:sldMk cId="2134992374" sldId="479"/>
            <ac:picMk id="3" creationId="{B31524BE-3601-74B7-9A9D-B57849F99555}"/>
          </ac:picMkLst>
        </pc:picChg>
      </pc:sldChg>
      <pc:sldChg chg="addSp modSp mod">
        <pc:chgData name="Mike Price" userId="45311d0e-980a-4dd1-9cd9-ed1a80e03dc6" providerId="ADAL" clId="{EC793CB6-64DA-4C07-9FF9-68F2BF1109D4}" dt="2024-04-29T15:24:27.329" v="454" actId="1076"/>
        <pc:sldMkLst>
          <pc:docMk/>
          <pc:sldMk cId="4256314163" sldId="483"/>
        </pc:sldMkLst>
        <pc:picChg chg="mod">
          <ac:chgData name="Mike Price" userId="45311d0e-980a-4dd1-9cd9-ed1a80e03dc6" providerId="ADAL" clId="{EC793CB6-64DA-4C07-9FF9-68F2BF1109D4}" dt="2024-04-29T15:24:25.080" v="453" actId="1076"/>
          <ac:picMkLst>
            <pc:docMk/>
            <pc:sldMk cId="4256314163" sldId="483"/>
            <ac:picMk id="2" creationId="{849633E4-A648-488B-BE17-71CD138031E9}"/>
          </ac:picMkLst>
        </pc:picChg>
        <pc:picChg chg="add mod">
          <ac:chgData name="Mike Price" userId="45311d0e-980a-4dd1-9cd9-ed1a80e03dc6" providerId="ADAL" clId="{EC793CB6-64DA-4C07-9FF9-68F2BF1109D4}" dt="2024-04-29T15:24:27.329" v="454" actId="1076"/>
          <ac:picMkLst>
            <pc:docMk/>
            <pc:sldMk cId="4256314163" sldId="483"/>
            <ac:picMk id="3" creationId="{B3ABC8B6-9A80-9846-FD31-53B94965243E}"/>
          </ac:picMkLst>
        </pc:picChg>
      </pc:sldChg>
      <pc:sldChg chg="addSp modSp mod">
        <pc:chgData name="Mike Price" userId="45311d0e-980a-4dd1-9cd9-ed1a80e03dc6" providerId="ADAL" clId="{EC793CB6-64DA-4C07-9FF9-68F2BF1109D4}" dt="2024-04-29T15:25:33.695" v="460" actId="1076"/>
        <pc:sldMkLst>
          <pc:docMk/>
          <pc:sldMk cId="3689071361" sldId="487"/>
        </pc:sldMkLst>
        <pc:picChg chg="mod">
          <ac:chgData name="Mike Price" userId="45311d0e-980a-4dd1-9cd9-ed1a80e03dc6" providerId="ADAL" clId="{EC793CB6-64DA-4C07-9FF9-68F2BF1109D4}" dt="2024-04-29T15:25:31.426" v="459" actId="1076"/>
          <ac:picMkLst>
            <pc:docMk/>
            <pc:sldMk cId="3689071361" sldId="487"/>
            <ac:picMk id="2" creationId="{F1C46DCB-441A-40E6-A5F3-B58BCADE67AD}"/>
          </ac:picMkLst>
        </pc:picChg>
        <pc:picChg chg="add mod">
          <ac:chgData name="Mike Price" userId="45311d0e-980a-4dd1-9cd9-ed1a80e03dc6" providerId="ADAL" clId="{EC793CB6-64DA-4C07-9FF9-68F2BF1109D4}" dt="2024-04-29T15:25:33.695" v="460" actId="1076"/>
          <ac:picMkLst>
            <pc:docMk/>
            <pc:sldMk cId="3689071361" sldId="487"/>
            <ac:picMk id="3" creationId="{C1402467-2F86-07FD-A01E-27908894DA4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86CA9-4C3D-43E7-BC12-859140B66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D68EC2-53E0-46BD-A926-87C42B1878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1BFC6-8F9D-4A27-9B3E-7A94709CA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0C0C-EA10-4DD0-BEFA-53D42DC7290D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B5F8A7-A220-408E-B046-8848B810B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026B3-7348-43D9-9EA8-FD0340C9B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9C9C6-98B1-4363-9355-3B2284DB1E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0847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74711-10B0-428E-AE2F-040B22778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55A343-4E8B-4DBD-B524-CFD438A6A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71ABA1-E775-421B-8AF3-89B4FE2C2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0C0C-EA10-4DD0-BEFA-53D42DC7290D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680E8-5DA2-4F18-8938-10F459856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85FB16-5D39-4453-A00D-94441DD0B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9C9C6-98B1-4363-9355-3B2284DB1E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6886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0506EA-769C-469E-8577-073259B291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0C13C0-C861-454D-AF34-675F7C2E97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C64757-6544-4F84-8A2F-2E5636A2E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0C0C-EA10-4DD0-BEFA-53D42DC7290D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BA4A9-FACA-4858-8A23-0F6038F34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298156-D36D-4ABE-8234-523DDF338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9C9C6-98B1-4363-9355-3B2284DB1E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1584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6DC99-ACC9-42B0-9F26-637BAA35C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B7AAAD-B6A5-413E-B07F-ACAA32BF41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D2436-B3C5-4F4B-8564-BA653EE36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0C0C-EA10-4DD0-BEFA-53D42DC7290D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E26A7-C17F-4784-9464-0B9C3751F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EDA47-67FC-4852-A84E-D2092A366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9C9C6-98B1-4363-9355-3B2284DB1E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4912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4E79B-7F90-4744-90A4-3E0817820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460C65-1E12-45BD-B2E1-D86A71847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98873-9A83-42F1-8A7C-2AC1FEA3F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0C0C-EA10-4DD0-BEFA-53D42DC7290D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A3257-054E-4BE0-B418-BBA36AC56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3B4685-F0D7-4F69-9E32-108992519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9C9C6-98B1-4363-9355-3B2284DB1E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052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8B3FF-EF5E-484B-B6AA-BF7824C08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89DA0-5A99-4466-95B5-851DC9A50B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10E14D-9F8C-449A-A022-303444841C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1E9072-6D9B-4520-B2A7-A64CC167E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0C0C-EA10-4DD0-BEFA-53D42DC7290D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A589F4-2424-4737-AF23-A38C2807C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F6D8B1-DD22-41C3-A7D0-B4D6C07E8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9C9C6-98B1-4363-9355-3B2284DB1E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251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C9BF2-11AE-4358-A10C-985EDC49E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82058B-782E-40F8-907B-3EE616CE20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C707D-A7A9-4C4A-8E66-EF8F740734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899088-094D-41AC-B812-D195FC5EED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0F5CBA-A0BE-41B3-B629-0161CA691E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6CD67C-7CE3-448C-9E3F-BC0BBFFCE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0C0C-EA10-4DD0-BEFA-53D42DC7290D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1A5554-F156-40F8-9E41-69CB5B56C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6ADB1E-208B-49DC-AD68-292A0674A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9C9C6-98B1-4363-9355-3B2284DB1E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5153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9CE8F-FD2A-4034-A3C8-CF537CC39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AF5860-656D-42A3-A10E-76B336D23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0C0C-EA10-4DD0-BEFA-53D42DC7290D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7F0A4B-94D3-4E87-8104-BD1F87FB5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CEE693-BB36-476D-91E2-6576EA247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9C9C6-98B1-4363-9355-3B2284DB1E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1621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ECEF3D-A925-4268-AD13-861802975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0C0C-EA10-4DD0-BEFA-53D42DC7290D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E60AC9-9854-4EA6-982E-591439501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67847C-3972-42FC-81DE-EC015057B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9C9C6-98B1-4363-9355-3B2284DB1E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4694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07CAC-C37C-4AD4-913E-C55284560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069B2-945B-46EC-962D-4801DECE6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239E4E-5DA9-4EA9-A63B-94EEE403BB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0C8A67-7F2A-4CDA-A924-7D8EAE13D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0C0C-EA10-4DD0-BEFA-53D42DC7290D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41AAC-9708-465F-A98B-3C4A3EACD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ADB603-9097-4E20-833F-C1FE553FC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9C9C6-98B1-4363-9355-3B2284DB1E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8016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767BE-CF5A-4CB2-A826-15DF48BCB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458389-5EFD-421D-91B9-A50816B91C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8F4F13-AC60-45E1-8AAD-A5F1C18A21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9E8B8E-B2E3-47D4-9FAA-46514612A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0C0C-EA10-4DD0-BEFA-53D42DC7290D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E29DE-786E-412B-8FDB-B3C898657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0334A6-BE27-473B-A04D-008E2E89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9C9C6-98B1-4363-9355-3B2284DB1E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0064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CCE0FC-9BFD-46E8-ABBA-547EAD923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32296D-566C-455C-9270-B206F6FAB8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C6576-3873-40DA-A3CB-07B41F5ADD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60C0C-EA10-4DD0-BEFA-53D42DC7290D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14C17-60A8-48DC-AA61-1ED4C6CF73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AD00FF-F390-4BE9-8F0D-CAB3F49069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D9C9C6-98B1-4363-9355-3B2284DB1E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6839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5F04B-1E1E-49FD-8064-F7DC75636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39BF08-032A-4FAB-8E62-C729116C9D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1997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13♂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Pdf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4EA5AB-4750-4296-8032-E7CC6C8930AC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CD27DC-009E-4B2A-84D0-97A8F32FD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41337"/>
            <a:ext cx="1444918" cy="13733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67F414-E8BE-0928-5996-6CAED707A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5894" y="848498"/>
            <a:ext cx="6060211" cy="577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81480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12♂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Hug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986855-2B29-4C45-91FA-CA6D191A69E8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M56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1AB010-B68D-4369-BFF4-11E8DDD61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357" y="848498"/>
            <a:ext cx="7237286" cy="559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92489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12♂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Hug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A3A313-0028-440E-8738-D22AD6BE49D2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M56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6552BE-F9BA-4A97-8C04-74BBD5FB3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15946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12♂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Hug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E8C93A-0BC0-4F21-AD7B-DDCBDDF6C1A2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M56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51DE45-6774-43D8-B179-61DCF09BB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349" y="848498"/>
            <a:ext cx="7365302" cy="569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18455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8♀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Hug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4708A6-3CE2-4DA6-9D0C-A7F2C2ED7CED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M56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906E7A-78A7-4FAA-9486-ECC93C337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59112"/>
            <a:ext cx="1671921" cy="15891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DA7D58-1841-52FD-BC97-8C880150D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2646" y="848498"/>
            <a:ext cx="6060211" cy="577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8926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8♀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Hug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D6BA94-79D5-4761-8733-38B40770F704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M56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3F11B5-2D69-4653-B0AD-CA112AF7B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677" y="848498"/>
            <a:ext cx="7292150" cy="563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75980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8♀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Hug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0AA04F-9F33-4BB5-8E12-52716A58C37A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M56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1F57AC-C388-42FC-906A-DAE537C35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87244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8♀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Hug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12ABD4-A2E2-4229-9312-E1B432C45B9A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M56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7DB056-8BEA-4DA2-B61A-FF07CE9EB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66" y="1615412"/>
            <a:ext cx="5823044" cy="45030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C5CB96-F48A-4056-ACBA-314151AC5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15412"/>
            <a:ext cx="5823044" cy="450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41972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10♂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Hug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FD3D78-1911-47DD-9F04-A3EA1DB49DCA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M57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5E1087-35F0-4B12-BE35-723E63ACF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62281"/>
            <a:ext cx="1714266" cy="16293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FB5965-A802-0071-68D4-5E68FD49D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5894" y="848498"/>
            <a:ext cx="6060211" cy="577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3459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10♂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Hug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399860-B9EF-4D68-BCFB-0D71AB4B994E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M57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4260AC-C975-4090-9352-1DC8720B6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194" y="848498"/>
            <a:ext cx="7255574" cy="561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41899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10♂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Hug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3025BE-7A7F-456F-AD04-72439CEC613B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M57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D40B1D-1C06-4AD0-AFEF-3A82E2903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300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13♂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Pdf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E1A505-7F40-4439-8C78-5DA48B5DE591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6FCE50-0987-4635-BBC7-86199A183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2785" y="848498"/>
            <a:ext cx="7246430" cy="560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0074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10♂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Hug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97C7C5-7012-472A-90B5-F9388D226163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M57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CDA357-A636-40D5-9137-174ABBB6A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330" y="848498"/>
            <a:ext cx="7365302" cy="569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91178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13♀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Hug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66A550-FFE5-45D5-8C4D-0F9EC4BA968B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M57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1B629D-F0E8-4AC4-9B92-6E829A1B0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23731"/>
            <a:ext cx="1709146" cy="16245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40A45D-339B-E8A1-9C7F-EED057D72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1352" y="848498"/>
            <a:ext cx="6189295" cy="589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40476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13♀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Hug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968865-4B3A-4138-8950-4AB2A49F017C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M57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7123AD-83A5-49FA-95D7-C73F894CA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645" y="848498"/>
            <a:ext cx="7200710" cy="556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1789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13♀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Hug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CE1120-D774-4FC8-9D50-4FE8D45312AB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M57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23550D-FCEA-48AD-ACE0-05B4668AF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18245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13♀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Hug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FE59B0-9BD2-4ABD-9638-6D89301D1874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M57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284058-7B48-4947-9F04-2CDC685F7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917" y="848498"/>
            <a:ext cx="7420166" cy="573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33025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9♂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sNPFR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4EA5AB-4750-4296-8032-E7CC6C8930AC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58EDF1-AEF2-420F-92F7-05B957111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48529"/>
            <a:ext cx="2553935" cy="25997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D8CD41-3240-2CAE-510D-4EAB52385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968" y="848498"/>
            <a:ext cx="5886063" cy="561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4409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9♂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sNPFR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986855-2B29-4C45-91FA-CA6D191A69E8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BCB832-C05F-4E43-9032-CE7578589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641" y="848498"/>
            <a:ext cx="7264718" cy="561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91847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9♂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sNPFR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A3A313-0028-440E-8738-D22AD6BE49D2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21097D-1279-4D27-91E2-7C2A8E306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74549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9♂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sNPFR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E8C93A-0BC0-4F21-AD7B-DDCBDDF6C1A2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62F58A-9339-4A4D-861C-6C1B16AE4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22" y="1261872"/>
            <a:ext cx="5932578" cy="45877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4B6AB2-4E04-4F86-942A-CC93C87EF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61872"/>
            <a:ext cx="5932579" cy="458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02622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10♀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sNPFR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4708A6-3CE2-4DA6-9D0C-A7F2C2ED7CED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603EF0-32BD-4A61-B985-0B5EEE8ED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3" y="4209564"/>
            <a:ext cx="2493975" cy="25386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A6F287-B7B1-750C-9583-7518894AD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8851" y="848498"/>
            <a:ext cx="6174297" cy="588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223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13♂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Pdf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DFE401-549C-4E31-91F1-C7134615FA57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5A6DDF-F306-4815-9DC1-9BFA1F964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5550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10♀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sNPFR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D6BA94-79D5-4761-8733-38B40770F704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6377E5-CEE4-4C6E-95C0-69220573E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4225" y="848498"/>
            <a:ext cx="7063550" cy="546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13988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10♀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sNPFR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0AA04F-9F33-4BB5-8E12-52716A58C37A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877A40-5649-4C24-8D96-5A38EF979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46714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10♀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sNPFR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12ABD4-A2E2-4229-9312-E1B432C45B9A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F8290B-9DA3-4B6A-B971-258A1FAA1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825" y="848498"/>
            <a:ext cx="7209854" cy="557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77855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11♂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sNPFR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FD3D78-1911-47DD-9F04-A3EA1DB49DCA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BA8D3C-6D01-499E-940D-60E0124CD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11331"/>
            <a:ext cx="1608088" cy="16369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D635AB-E5E5-6B7F-FE90-D026493B7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1435" y="848498"/>
            <a:ext cx="6149130" cy="586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30712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11♂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sNPFR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399860-B9EF-4D68-BCFB-0D71AB4B994E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6D8E55-E1E7-49DC-84CA-85FD7814D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0509" y="848498"/>
            <a:ext cx="7090982" cy="548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67193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11♂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sNPFR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3025BE-7A7F-456F-AD04-72439CEC613B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B7CD3E-0F4A-4527-AFB7-F5306451F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72470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11♂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sNPFR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97C7C5-7012-472A-90B5-F9388D226163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2BC1B7-856E-4656-AB70-8D4681DD4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1637" y="848498"/>
            <a:ext cx="7328726" cy="566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87994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10♀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sNPFR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66A550-FFE5-45D5-8C4D-0F9EC4BA968B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1CE69F-6425-4D26-AA4D-605D9A39E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49792"/>
            <a:ext cx="2061499" cy="20984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2B66DB-17E0-A19C-B300-EA881D6BA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6712" y="848498"/>
            <a:ext cx="5992079" cy="5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2674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10♀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sNPFR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968865-4B3A-4138-8950-4AB2A49F017C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9543E6-1D04-417C-9024-9F25CE8DA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489" y="848498"/>
            <a:ext cx="7411022" cy="5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10906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10♀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sNPFR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CE1120-D774-4FC8-9D50-4FE8D45312AB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8A7BCB-464C-4A1C-98FD-6FE8FF92D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72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13♂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Pdf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571AB5-CA1A-42C4-A013-4B0DFC48EF6A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9298D7-B2E2-455E-9866-0ACBE3005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736" y="1350268"/>
            <a:ext cx="5376140" cy="4157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6D4E36-5825-4D8A-8484-3520CC0E8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722" y="1350268"/>
            <a:ext cx="5376141" cy="41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82204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10♀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sNPFR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FE59B0-9BD2-4ABD-9638-6D89301D1874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B10DD3-71C9-4FDA-8AC5-3D17007BF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529" y="848498"/>
            <a:ext cx="7374446" cy="570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58981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13♂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sNPF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4EA5AB-4750-4296-8032-E7CC6C8930AC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2490E8-51F1-459C-B84F-40DD4A77C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06290"/>
            <a:ext cx="1711279" cy="17419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5D26A2-6114-1DF1-9B91-8C35E9886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2324" y="848498"/>
            <a:ext cx="6227351" cy="593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88775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13♂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sNPF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986855-2B29-4C45-91FA-CA6D191A69E8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B2BADD-BB00-4AF4-858E-0D49F5BCD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626" y="848498"/>
            <a:ext cx="7200710" cy="556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72802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13♂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sNPF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A3A313-0028-440E-8738-D22AD6BE49D2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6F27B3-8166-4D01-9D85-CD1132362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52384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13♂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sNPF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E8C93A-0BC0-4F21-AD7B-DDCBDDF6C1A2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CBF72B-6C4B-45B6-8D3E-13825E765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925" y="848498"/>
            <a:ext cx="7292150" cy="563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05814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9♀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sNPF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4708A6-3CE2-4DA6-9D0C-A7F2C2ED7CED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BB2C3F-521C-47FE-9EBC-DE323F595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73376"/>
            <a:ext cx="2146153" cy="21846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769CB8-2515-2EB5-E704-3751207FE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0663" y="848498"/>
            <a:ext cx="6110674" cy="582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921450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9♀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sNPF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D6BA94-79D5-4761-8733-38B40770F704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7E15D8-30E7-4EAF-BC68-719D22D01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205" y="848498"/>
            <a:ext cx="7383590" cy="570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1695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9♀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sNPF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0AA04F-9F33-4BB5-8E12-52716A58C37A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689A6E-53C1-49C6-945A-706D4C42F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1153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9♀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sNPF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12ABD4-A2E2-4229-9312-E1B432C45B9A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DCB371-26D8-44B2-A5B6-17F86C4BE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404" y="848498"/>
            <a:ext cx="7251192" cy="560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4702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8♂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sNPF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FD3D78-1911-47DD-9F04-A3EA1DB49DCA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EE4AB8-746F-445B-A2F1-0F179C0AC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83593"/>
            <a:ext cx="2028293" cy="20646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8B36FA-666A-F6D7-14F2-A95BCE9A8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9824" y="848498"/>
            <a:ext cx="6132352" cy="584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255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11♀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Pdf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385CAA-FB25-4AEF-A4AC-98BC574D560D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4A48C1-44FA-464A-A57D-900F6EDBA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76899"/>
            <a:ext cx="1125645" cy="10699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7142F81-9A7F-A4D1-D6E3-5DC42E1A2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3462" y="848498"/>
            <a:ext cx="5898580" cy="562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43770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8♂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sNPF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399860-B9EF-4D68-BCFB-0D71AB4B994E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E558B7-FCE0-4793-B229-24E478E49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898" y="848498"/>
            <a:ext cx="7420166" cy="573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04017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8♂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sNPF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3025BE-7A7F-456F-AD04-72439CEC613B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0BA9FB-7AB5-4D30-A464-8B65B6B0B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174930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8♂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sNPF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97C7C5-7012-472A-90B5-F9388D226163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3D6DCC-69DF-4BE2-ABDD-EFA3B25E4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073" y="848498"/>
            <a:ext cx="7209854" cy="557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693890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12♀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sNPF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66A550-FFE5-45D5-8C4D-0F9EC4BA968B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216782-B57D-4BEB-A697-78ADCB829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79395"/>
            <a:ext cx="1737700" cy="17688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0030DC-47D1-B361-B742-41B396706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883" y="848498"/>
            <a:ext cx="6149737" cy="586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46263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12♀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sNPF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968865-4B3A-4138-8950-4AB2A49F017C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D48159-5AAA-472E-B754-8BBB422EA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217" y="848498"/>
            <a:ext cx="7191566" cy="556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57573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12♀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sNPF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CE1120-D774-4FC8-9D50-4FE8D45312AB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14E2CA-C128-4E30-A7E8-DB8D362B5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76430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12♀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sNPF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FE59B0-9BD2-4ABD-9638-6D89301D1874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B86C78-A964-4BFE-8C1B-362D37525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2961" y="848498"/>
            <a:ext cx="7319582" cy="56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433527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13♂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Lkr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4EA5AB-4750-4296-8032-E7CC6C8930AC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M62+63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318A9C-FD74-E04C-8121-F87AFB385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2775" y="951131"/>
            <a:ext cx="5886450" cy="561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27921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13♂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Lkr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986855-2B29-4C45-91FA-CA6D191A69E8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M62+63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8B2454-06DB-648A-B44A-CECF20DA0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0318" y="951131"/>
            <a:ext cx="7091363" cy="548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086994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13♂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Lkr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A3A313-0028-440E-8738-D22AD6BE49D2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M62+63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A2582B-6D21-B40D-FD33-59BFA07F6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056" y="951131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837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11♀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Pdf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91EE80-A4FB-477D-8C32-37E8C5A016C0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C09233-44D9-471E-941D-DEEA73E48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929" y="848498"/>
            <a:ext cx="7228142" cy="558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35279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13♂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Lkr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E8C93A-0BC0-4F21-AD7B-DDCBDDF6C1A2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M62+63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5E2E4F-BEC0-AFE5-7D5D-403DB7B23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96" y="4676558"/>
            <a:ext cx="2678960" cy="20716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ACABBA-03F2-304A-435E-4BF628EA5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8341" y="938430"/>
            <a:ext cx="7568833" cy="585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224581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27♀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Lkr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4708A6-3CE2-4DA6-9D0C-A7F2C2ED7CED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M62+63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0F1B03-2199-FB0E-ACC4-F761B8049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150" y="848498"/>
            <a:ext cx="5981700" cy="570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928920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27♀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Lkr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D6BA94-79D5-4761-8733-38B40770F704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M62+63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60A0DF-C41A-062B-BC3E-C5D2555B3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310" y="951131"/>
            <a:ext cx="7026883" cy="543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07336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27♀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Lkr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0AA04F-9F33-4BB5-8E12-52716A58C37A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M62+63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1819F9-18BB-BA49-74F3-E98707C8A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704679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27♀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Lkr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12ABD4-A2E2-4229-9312-E1B432C45B9A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M62+63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ABB8C2-C742-DA20-93D2-0E96CB64E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" y="3719513"/>
            <a:ext cx="3664325" cy="28336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B73204-DDCB-D58C-D299-32DB3EDD7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737" y="1065965"/>
            <a:ext cx="6862763" cy="530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336005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9♂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Lkr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FD3D78-1911-47DD-9F04-A3EA1DB49DCA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M64+65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47C74D-23C3-1E61-4A71-5E288BDBC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3725" y="949746"/>
            <a:ext cx="5924550" cy="564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05101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9♂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Lkr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399860-B9EF-4D68-BCFB-0D71AB4B994E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M64+65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59CA67-8A33-9063-AB7B-72641C04E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5959" y="951131"/>
            <a:ext cx="7238043" cy="559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186283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9♂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Lkr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3025BE-7A7F-456F-AD04-72439CEC613B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M64+65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DB2E5A-CC88-E680-3053-59975F0BA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056" y="951131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20825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9♂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Lkr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97C7C5-7012-472A-90B5-F9388D226163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M64+65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6D2F7A-3BBC-8996-2914-219D967B7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97" y="3581400"/>
            <a:ext cx="3947618" cy="30527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4D5448-EE41-9C28-928B-89907139A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3413" y="1047750"/>
            <a:ext cx="7063834" cy="546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399241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23♀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Lkr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66A550-FFE5-45D5-8C4D-0F9EC4BA968B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M64+65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0D85AB-51AD-B589-6CBC-59844C29C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1337" y="848498"/>
            <a:ext cx="6029325" cy="57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239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11♀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Pdf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DF50D1-06DE-4D3A-ACB3-6A31E1D8D3EB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4ADFC1-731B-4472-A32C-EB2315488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406866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23♀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Lkr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968865-4B3A-4138-8950-4AB2A49F017C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M64+65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C9D6F9-7F02-70C7-65F0-F6E050A2D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619" y="951131"/>
            <a:ext cx="7370761" cy="569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08271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23♀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Lkr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CE1120-D774-4FC8-9D50-4FE8D45312AB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M64+65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4CE141-9FC2-07EA-8E03-5DCDA4F64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951131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68662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23♀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Lkr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FE59B0-9BD2-4ABD-9638-6D89301D1874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M64+65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9A2C0A-7FEF-15C5-EFA9-AF7AD02C1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7" y="3628808"/>
            <a:ext cx="4033837" cy="31194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834F22-FAEC-6AC4-23F9-32CB1F0FC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112" y="951131"/>
            <a:ext cx="7224713" cy="558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255408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22♂ w[*];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DA-T/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CyO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4EA5AB-4750-4296-8032-E7CC6C8930AC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M22+23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522D04-3D7E-45FD-BEC8-7E6D52B78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58748"/>
            <a:ext cx="1954462" cy="19894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950F17A-67D4-1DA5-BB05-B3B9423B9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2824" y="951131"/>
            <a:ext cx="5786351" cy="551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841179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22♂ w[*];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DA-T/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CyO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7EDC1D-BEF8-433B-BB77-067C03FE7306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M22+23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DFE9B3-8830-43A1-B32B-E0C811B99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730" y="848498"/>
            <a:ext cx="7334501" cy="567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309141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22♂ w[*];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DA-T/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CyO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F8973C-8283-44C6-8992-F80D97C3FE82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M22+23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04D247-0F4D-4397-ADF6-5C266FEDD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772745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22♂ w[*];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DA-T/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CyO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6A6B19-E62D-459E-BE37-83205B44F78E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M22+23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97CE05-6682-4BA9-AA34-CD91013B2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891" y="848498"/>
            <a:ext cx="7226217" cy="558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4999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27♀ w[*];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DA-T/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CyO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21E2AC-E673-420E-A260-1B431C79E0E3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M22+23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A619CE-1AC2-4217-AA8B-C3563A4AB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63" y="5274607"/>
            <a:ext cx="1447687" cy="14736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B848F6-DA75-36FD-A9B5-3DAAD1F8B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408" y="853464"/>
            <a:ext cx="6184688" cy="589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503112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27♀ w[*];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DA-T/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CyO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D8628A-8B2A-4AA7-B2AE-6427FEA08EDD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M22+23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55E0FF-D792-496B-ABE0-3DA6F795E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7033" y="951131"/>
            <a:ext cx="7117933" cy="550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259554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27♀ w[*];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DA-T/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CyO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08A41E-4BF4-40C3-8159-0E9407DAF6E8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M22+23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E0674A-29B8-499A-8805-3F42E1B97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8530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11♀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Pdf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D5471D-1E20-4532-B0F8-34DA9C904E1B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385BE2-8735-4A37-9111-1AC9D7887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96" y="1479296"/>
            <a:ext cx="5431096" cy="41999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E41A75-B5A9-462D-8FC4-DBA076664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79296"/>
            <a:ext cx="5431096" cy="419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64327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27♀ w[*];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DA-T/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CyO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FC4CCE-7D45-442F-8844-166D005D0DA4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M22+23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7CC552-8780-477A-A9FB-C3A064BF1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891" y="951131"/>
            <a:ext cx="7226217" cy="558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559432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21♂ w[*];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DA-T/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CyO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DB1B68-BC5B-4B36-A5AC-50ACF0AB3DBC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M24+25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E89106-53FE-4F10-9572-A25135B6F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89" y="4967486"/>
            <a:ext cx="1749400" cy="17807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1F380A6-D290-0916-DB74-62C5FC7CD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1155" y="848498"/>
            <a:ext cx="6129689" cy="584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03584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21♂ w[*];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DA-T/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CyO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6BB99C-DF48-459A-81DC-EB6E339AA14D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M24+25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B705F9-BE6A-49C7-9305-BE3BF2F47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872" y="951131"/>
            <a:ext cx="7226217" cy="558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49054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21♂ w[*];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DA-T/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CyO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197B99-6EBA-45DE-A188-911E9D5201C8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M24+25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D16D53-ADAA-4F0D-B475-F5EAFC3CF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597798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21♂ w[*];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DA-T/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CyO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66001C-C16C-4B5C-B9FA-F7B6BAAF2473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M24+25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878395-62AA-4F01-8996-D32689126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935" y="848498"/>
            <a:ext cx="7178091" cy="555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41403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24♀ w[*];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DA-T/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CyO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B848EA-BA00-4E18-9C4E-76376BEB4660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M24+25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A81403-526C-4378-9F17-57A36C2A0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21829"/>
            <a:ext cx="1551546" cy="15793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5C9B6D-E2ED-7748-0C89-DF7324960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2646" y="848498"/>
            <a:ext cx="6060211" cy="577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35517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24♀ w[*];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DA-T/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CyO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FD5C60-0AA2-4470-806A-FB13FECFD365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M24+25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63BA9F-6CCC-466E-9853-5908D2B04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580" y="848498"/>
            <a:ext cx="7274343" cy="562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946076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24♀ w[*];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DA-T/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CyO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410CDC-563F-4A53-9916-7BC55D8CC5A6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M24+25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E76F9F-D94B-4D38-8944-21602DA5B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98725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24♀ w[*];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DA-T/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CyO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A23F00-604E-4CAA-80D6-9A71D19F6A73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M24+25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24237D-0F07-4D5C-9CFD-84424FE9B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730" y="951131"/>
            <a:ext cx="7238043" cy="559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303882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6♂ 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y[1]w[*];attP40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4EA5AB-4750-4296-8032-E7CC6C8930AC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849DF7-F7A8-4311-8B22-EC339D34D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57538"/>
            <a:ext cx="1663060" cy="16907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1DCF714-A035-49B8-D78A-DDD1707C7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7991" y="848498"/>
            <a:ext cx="5916018" cy="563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5939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26♂ y[1]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Pdfr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w[*];;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4EA5AB-4750-4296-8032-E7CC6C8930AC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M62+64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7F8A9B-B976-48E5-9CE3-8C4652073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81542"/>
            <a:ext cx="1227484" cy="11667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BD5690-C035-03E0-077C-5BAECAD1E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8715" y="848498"/>
            <a:ext cx="5952531" cy="567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240735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6♂ 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y[1]w[*];attP40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7EDC1D-BEF8-433B-BB77-067C03FE7306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8F514B-744A-4F5D-B300-E510D70F0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818" y="1070255"/>
            <a:ext cx="6100326" cy="471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323689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6♂ 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y[1]w[*];attP40</a:t>
            </a:r>
            <a:b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F8973C-8283-44C6-8992-F80D97C3FE82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03EE39-15D4-4298-ADDF-6BBC433F7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28940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6♂ 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y[1]w[*];attP40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6A6B19-E62D-459E-BE37-83205B44F78E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C4FBAA-6381-4AAC-9E92-9AB68E716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0840" y="848498"/>
            <a:ext cx="7048282" cy="545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639852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2♀ 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y[1]w[*];attP40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21E2AC-E673-420E-A260-1B431C79E0E3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0D46DD-313D-417F-9303-B048B08F0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01854"/>
            <a:ext cx="1619469" cy="16463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179BB90-823B-4830-82B7-84A22034B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5662" y="848498"/>
            <a:ext cx="5654180" cy="538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75835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2♀ 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y[1]w[*];attP40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D8628A-8B2A-4AA7-B2AE-6427FEA08EDD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94AA74-C6CD-495F-BA4B-3FA8CCE4A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499" y="848498"/>
            <a:ext cx="7182506" cy="555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695005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2♀ 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y[1]w[*];attP40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08A41E-4BF4-40C3-8159-0E9407DAF6E8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9DC4B7-F5F9-44B1-810C-52A362270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019325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2♀ 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y[1]w[*];attP40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FC4CCE-7D45-442F-8844-166D005D0DA4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EAF582-2E71-4B9F-994D-B5CD31720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220" y="848498"/>
            <a:ext cx="6989559" cy="540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853195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6♂ 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y[1]w[*];attP40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4EA5AB-4750-4296-8032-E7CC6C8930AC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9633E4-A648-488B-BE17-71CD13803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31234"/>
            <a:ext cx="1688934" cy="17170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ABC8B6-9A80-9846-FD31-53B949652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252" y="848498"/>
            <a:ext cx="5595457" cy="533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314163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6♂ 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y[1]w[*];attP40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7EDC1D-BEF8-433B-BB77-067C03FE7306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36F104-8830-4565-866F-161F841B3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144" y="848498"/>
            <a:ext cx="7207673" cy="557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917822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6♂ 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y[1]w[*];attP40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F8973C-8283-44C6-8992-F80D97C3FE82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217A46-C53A-4F1E-A2D5-C9D39EB75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5438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26♂ y[1]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Pdfr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w[*];;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14D337-B212-49D9-8D9F-D02C486DE146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M62+64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F62E77-A49E-480C-80BD-7432A1AC4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058" y="951131"/>
            <a:ext cx="7145846" cy="552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839565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6♂ 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y[1]w[*];attP40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6A6B19-E62D-459E-BE37-83205B44F78E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2887D1-1ABB-4F35-9F3A-A56E4BA7C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20" y="2776195"/>
            <a:ext cx="4495040" cy="34760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945B50-51C1-4BB1-86E1-A57E6CDAC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7976" y="1001794"/>
            <a:ext cx="7031504" cy="543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338719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3♀ 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y[1]w[*];attP40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21E2AC-E673-420E-A260-1B431C79E0E3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C46DCB-441A-40E6-A5F3-B58BCADE6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5" y="5483284"/>
            <a:ext cx="1244276" cy="12649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402467-2F86-07FD-A01E-27908894D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3717" y="848498"/>
            <a:ext cx="5738070" cy="546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71361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3♀ 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y[1]w[*];attP40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D8628A-8B2A-4AA7-B2AE-6427FEA08EDD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2A5075-8714-4607-BA57-40739601B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108" y="848498"/>
            <a:ext cx="7123783" cy="550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285331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3♀ 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y[1]w[*];attP40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08A41E-4BF4-40C3-8159-0E9407DAF6E8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B02EEF-C74E-4EA3-A1F7-96EB161EA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00141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3♀ 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y[1]w[*];attP40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FC4CCE-7D45-442F-8844-166D005D0DA4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9B518D-4A99-4431-AF58-37391075E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638" y="848498"/>
            <a:ext cx="7090227" cy="548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940089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11♂ 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y[1]w[*];attP40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DB1B68-BC5B-4B36-A5AC-50ACF0AB3DBC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M12+24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6AD2B9-051F-4D53-80E4-4C2DB36F4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90205"/>
            <a:ext cx="1532563" cy="15580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8F6162-D7FF-4004-F90A-2EA95940F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3310" y="951131"/>
            <a:ext cx="5945379" cy="566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081834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21♂ 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y[1]w[*];attP40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2AD532-73F2-48A6-9288-1BCA1B676C70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M12+24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0534CC-8431-40AE-92D7-32CDF8874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757" y="951131"/>
            <a:ext cx="6922447" cy="535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85696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21♂ 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y[1]w[*];attP40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161BE6-7563-46BB-9D77-FAFE155C099C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M12+24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03C218-58CF-436B-BCB8-74B89A02A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169710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21♂ 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y[1]w[*];attP40</a:t>
            </a:r>
            <a:b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188252-CDEB-475D-B388-49919BD3EA81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M12+24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29F12E-61B6-438A-8957-918D405CB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481" y="951131"/>
            <a:ext cx="6829037" cy="528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042203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4♀ 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y[1]w[*];attP40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822C6C-49D7-44F4-AC59-4E46AAA76535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M12+24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AB7F68-EFC1-4BCD-B342-E5D84319D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94221"/>
            <a:ext cx="1823707" cy="18540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1524BE-3601-74B7-9A9D-B57849F99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4715" y="848498"/>
            <a:ext cx="5662569" cy="539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992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13♂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Pdf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4EA5AB-4750-4296-8032-E7CC6C8930AC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3F3903-B3F5-4E70-8AAF-9B9C5DDFD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34208"/>
            <a:ext cx="976669" cy="9283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0068E8-E316-1178-BA8F-3F99B3598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7656" y="848498"/>
            <a:ext cx="5896687" cy="56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2794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26♂ y[1]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Pdfr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w[*];;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940786-1A47-401B-A281-7436D4D2B920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M62+64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B06566-7C85-4547-BA09-01845D6E8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406193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4♀ 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y[1]w[*];attP40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B8D2C5-E04C-418F-86C1-9C3DAEBB33C8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M12+24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4583EA-637D-434A-854A-136391AFA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554" y="848498"/>
            <a:ext cx="7266396" cy="561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87653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4♀ 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y[1]w[*];attP40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DD294A-F54E-4532-978C-ED7DB57B1257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M12+24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8C545D-C039-4D26-8087-03B5B175C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765138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4♀ 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y[1]w[*];attP40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3A0D67-4E34-4CB6-B598-901A04F010D8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M12+24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8AF760-299B-4F22-905E-3F1B7D658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07" y="2072081"/>
            <a:ext cx="5267802" cy="40736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9B68CC-34AF-4DB3-AA77-F863DA487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1832" y="1217635"/>
            <a:ext cx="6524584" cy="504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1152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26♂ y[1]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Pdfr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w[*];;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2134AB-EEB3-415A-8DD3-FD274579AF34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M62+64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7BB768-6E53-423F-A683-2A22F93E0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888" y="1888653"/>
            <a:ext cx="5234750" cy="4048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4B5EAC-69F0-4FB5-937C-66C93394A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707" y="1888653"/>
            <a:ext cx="5234750" cy="404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99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25♀ y[1]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Pdfr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w[*];;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82BDC8-B22D-4641-B42F-82AB9764A397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M62+64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31C648-7747-4F88-95FC-F2DCC0353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05475"/>
            <a:ext cx="1108479" cy="10535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27D5AD5-DD31-78D8-CCB2-67F0D1CBD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2646" y="848498"/>
            <a:ext cx="6060211" cy="577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8343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25♀ y[1]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Pdfr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w[*];;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CE6F87-135A-4E18-AADC-F9D3385EFF81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M62+64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5E5830-0AC3-4FD1-A3FB-8791AA2C7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0957" y="951131"/>
            <a:ext cx="7383590" cy="570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2257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25♀ y[1]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Pdfr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w[*];;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A8760F-A171-49F7-ADC2-F420E8D26477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M62+64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99DD36-DC21-4E40-A25A-47A0D820D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5572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25♀ y[1]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Pdfr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w[*];;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1E2051-9D64-4FD6-A670-9B44FF5B7E4B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M62+64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33200B-2E98-4F2F-BEB1-5B6DD56CF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96" y="1691640"/>
            <a:ext cx="4731475" cy="36589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62B43D-68FA-475B-AD42-E8DB5F1A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9570" y="1691639"/>
            <a:ext cx="4731476" cy="365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1573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22♂ y[1]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Pdfr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w[*];;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4EA5AB-4750-4296-8032-E7CC6C8930AC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M63+65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1AB5D6-FE90-40ED-9720-053EE118C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4" y="5788634"/>
            <a:ext cx="1069959" cy="10169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F12F82-CEE6-9EFA-973B-CE1BBC9B4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2742" y="848498"/>
            <a:ext cx="6044478" cy="576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1478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22♂ y[1]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Pdfr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w[*];;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166E6B-9178-4DC3-A389-6ECF3E160DB2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M63+65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FDAA24-CF5B-4418-8106-601041A87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466" y="951131"/>
            <a:ext cx="7475030" cy="578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108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22♂ y[1]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Pdfr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w[*];;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9EAD5E-087A-4BFF-9BFC-7353C81D0E1B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M63+65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80B437-E380-4906-9B86-06A26F26A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4236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22♂ y[1]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Pdfr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w[*];;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BA33B5-015B-4233-991D-4D6B86001C38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M63+65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9597C0-ACBE-479B-AB1D-832CF39A4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57" y="1195526"/>
            <a:ext cx="5454061" cy="42177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91CF85-F1BE-4A8E-94FB-25F4189D0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872" y="1195526"/>
            <a:ext cx="5454061" cy="421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388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13♂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Pdf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CD4B05-0882-4CE9-AE17-6696A2B01E73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D5838B-7A1A-433E-9451-0BF4B1DC6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213" y="848498"/>
            <a:ext cx="7255574" cy="561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975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22♀ y[1]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Pdfr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w[*];;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3A1C3D-E4CD-4679-9FAF-72C443050FBB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M63+65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991A2E-7266-4263-9AED-BF04DE059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76332"/>
            <a:ext cx="1324827" cy="12592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0E6CA9-1692-FBDE-0234-B999A4D93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2886" y="951131"/>
            <a:ext cx="5679732" cy="541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4705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22♀ y[1]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Pdfr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w[*];;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13AC4F-FEB3-4F23-8452-4B4511525120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M63+65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CB5715-D873-4851-9459-916135083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925" y="951131"/>
            <a:ext cx="7292150" cy="563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5037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22♀ y[1]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Pdfr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w[*];;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8BD47D-151E-4EE1-801D-17C1BA55C96F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M63+65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7333B7-E1B6-4986-AAF9-E5EBB8006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1203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22♀ y[1]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Pdfr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w[*];;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FF982F-DF55-4D94-968F-E07CDC3A44BA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M63+65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59B543-4BF0-49CC-9D8A-7889217F2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39" y="1481327"/>
            <a:ext cx="5654558" cy="43727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88A9A1-69CC-4A9D-AE46-D2B09D82D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683" y="1481327"/>
            <a:ext cx="5654558" cy="437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9758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429EB-77E6-4A89-BFA4-A0A5109DD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768656-D5FE-4A37-882B-58A0EE9348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32558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14♂ w[*];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Dh44-R1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4EA5AB-4750-4296-8032-E7CC6C8930AC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02BBD9-52B1-472D-85BE-6EC8FC521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17146"/>
            <a:ext cx="1190025" cy="11310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6936BC-E4CC-CF4F-3A79-2EDE8DF08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218" y="848498"/>
            <a:ext cx="6181564" cy="589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6600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14♂ w[*];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Dh44-R1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634CE0-C93A-4BB1-B2CF-BE8CBB98F26D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E34343-6F79-476D-9FEF-DE61A0B26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353" y="848498"/>
            <a:ext cx="7301294" cy="564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79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14♂ w[*];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Dh44-R1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84D697-4FEF-405F-8803-C5AFD7DCFB3B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B2619C-78BC-40D2-B826-171BE7642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8642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14♂ w[*];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Dh44-R1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3E407A-10EF-4FFE-9C1A-996EC294D366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4FF74C-719C-4296-BF13-0CED28698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9782" y="848498"/>
            <a:ext cx="6990398" cy="540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4564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15♀ w[*];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Dh44-R1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82BDC8-B22D-4641-B42F-82AB9764A397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BDF8AF-BF7C-4271-9B80-D8A5A1DD1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71720"/>
            <a:ext cx="1763866" cy="16765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5A2ADE-E43F-F476-FB18-4E0567EBB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320" y="848498"/>
            <a:ext cx="6035359" cy="575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416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13♂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Pdf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B2B58A-6087-4428-A0B2-A024C04A7915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9E7FC7-0C87-4FB2-9853-214ED3997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37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15♀ w[*];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Dh44-R1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81B2CA-9374-42E6-94B7-4AE89A8DA766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7B63A9-109D-4F7E-9FA6-95BBB030F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197" y="848498"/>
            <a:ext cx="7511606" cy="580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5674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15♀ w[*];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Dh44-R1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AA3AA1-B892-417C-B553-8E61506CC313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8F9DA8-256F-41B5-803D-BA5ABFC5E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8024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15♀ w[*];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Dh44-R1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4D6729-FF9A-483E-87CA-24AE50187F4D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B5F532-C3B2-4A4A-BE58-A4ED88CF9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7941" y="848498"/>
            <a:ext cx="7036118" cy="544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2266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11♂ w[*];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Dh44-R1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FD3D78-1911-47DD-9F04-A3EA1DB49DCA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993722-45AF-4699-B40E-0F9829099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29" y="5575711"/>
            <a:ext cx="1233619" cy="11725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D716F01-1C2F-58F6-20CA-D5CA857E9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4504" y="848498"/>
            <a:ext cx="6042991" cy="575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720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11♂ w[*];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Dh44-R1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869B5E-7C57-42E6-9362-B04B926B5F59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645913-3BE7-4B3C-B4DD-CEC2F904E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481" y="848498"/>
            <a:ext cx="7539038" cy="583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0790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11♂ w[*];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Dh44-R1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043A4D-D84A-47CB-8146-4FC7AF91357E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D62038-BA2F-46AF-B43A-017E331B5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401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11♂ w[*];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Dh44-R1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AE3623-9650-4D4C-9CCE-55335FF352B6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057CA7-2E04-4D06-BFBF-D16DB575E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96" y="1779504"/>
            <a:ext cx="5090831" cy="39368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0ACB9F-A2D9-44E8-9725-2D5E8C860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0624" y="1040709"/>
            <a:ext cx="6046191" cy="467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0413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14♀ w[*];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Dh44-R1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01C4A-903F-4D14-BB83-FB3907A9B219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AE8C4E-03B8-4590-9CDD-0CA85176D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18183"/>
            <a:ext cx="1504563" cy="14300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F8B7E2-F969-B489-9963-00B7A0123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821" y="848498"/>
            <a:ext cx="5905861" cy="562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7963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14♀ w[*];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Dh44-R1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919BA6-85A8-4D61-B005-A06E104F0E70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A9FFBC-8D5B-4161-A34B-6BE26295A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353" y="848498"/>
            <a:ext cx="7301294" cy="564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7918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14♀ w[*];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Dh44-R1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8EB7E1-4D3B-404F-A7F3-2D264568DAAA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45475D-88D7-4EF5-A3B8-0E1F29228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98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13♂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Pdf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5215EC-FA70-4093-8D24-95469F85CF76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332D23-29FF-435D-831C-F2939EE42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349" y="848498"/>
            <a:ext cx="7365302" cy="569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9988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14♀ w[*];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Dh44-R1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1A125C-2CE2-4F78-B75D-891DC9B19A75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8FBE8A-7DFE-4EF8-B560-753A00637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361" y="848498"/>
            <a:ext cx="7173278" cy="554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5003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14♂ w[*];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AstAR1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4EA5AB-4750-4296-8032-E7CC6C8930AC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25503E-AB0A-4C2C-B68C-C54FCB363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792" y="848498"/>
            <a:ext cx="6006415" cy="570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9177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14♂ w[*];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AstAR1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D63292-1B0B-44A7-9750-9EED561D6818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18B729-C1A8-4801-9F76-77D37B2C3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797" y="848498"/>
            <a:ext cx="7054406" cy="545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875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14♂ w[*];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AstAR1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DF8292-5A00-4B6A-8DDD-F4FEFFE15D57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01DEAE-214B-4AAC-B50D-2DD1AF40C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74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14♂ w[*];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AstAR1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CDA40A-CA6C-4923-9A9E-9FF9977CD4A7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459677-D816-4408-9A5B-E459012E4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190" y="848498"/>
            <a:ext cx="7319582" cy="56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8087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12♀ w[*];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AstAR1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1C3629-909D-4704-BBF2-304882FA0FC2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40FD5B-4D9A-41EA-BADB-77AC23DE5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832" y="848498"/>
            <a:ext cx="5969839" cy="567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5475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12♀ w[*];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AstAR1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DF19E1-FD81-41E5-84D7-A69ABEC1BE0F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3FE48-06E3-42D3-9EE9-427813601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129" y="848498"/>
            <a:ext cx="6917246" cy="534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9574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12♀ w[*];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AstAR1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6A8016-7A0D-4168-A501-03E59642F35C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6765E6-3B5A-4248-B1B0-6E90E7EAE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5139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12♀ w[*];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AstAR1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E39B37-722A-4695-849F-1CBC5C9308C1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9BE107-EFA7-47B8-B50F-FBACD2A3E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389" y="848498"/>
            <a:ext cx="7328726" cy="566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3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15♂ w[*];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AstAR1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FD3D78-1911-47DD-9F04-A3EA1DB49DCA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7D2049-A922-420C-95A3-21CBAAA19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489" y="848498"/>
            <a:ext cx="5978983" cy="568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01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14♀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Pdf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85EACE-5569-4635-8EED-5D277D1CCC8B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F266DD-35E8-4419-AF72-99FAA6DF6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3369" y="848498"/>
            <a:ext cx="7045262" cy="54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59715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15♂ w[*];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AstAR1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9D9612-1226-4DAA-8BDF-5210148DA48D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0D01DE-2BCC-430A-BB2F-80AD74C55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762" y="848498"/>
            <a:ext cx="7310438" cy="565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8464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15♂ w[*];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AstAR1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C37B05-C97B-4F83-9F33-78FDE8D5FD6A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B22D42-B733-44F4-B644-5CF9ED3F5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5064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15♂ w[*];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AstAR1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AB2964-7196-46FE-9005-8442C03F062A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BE7CC2-0CD4-4E28-B3C8-05D417D65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2785" y="848498"/>
            <a:ext cx="7246430" cy="560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2100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15♀ w[*];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AstAR1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5EC738-F712-4BFC-8DE1-7FFAD0B061A3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0D461A-03B2-421C-B092-DB95CAB40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4680" y="848498"/>
            <a:ext cx="6116143" cy="581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91730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15♀ w[*];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AstAR1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646F85-1C16-463D-97DD-8CB29047B72B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491907-E9BB-4C2C-A20C-A47E5C2D5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097" y="848498"/>
            <a:ext cx="7429310" cy="574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866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15♀ w[*];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AstAR1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3CEC3E-B30C-427D-B0C4-4776B4CA1BE2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582418-26EC-45DA-B683-F9AE081AC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5026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15♀ w[*];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AstAR1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531BCE-8231-42C2-9ED0-CFAF7587C021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F7CFA5-72B7-4473-95D2-CA1C777EE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645" y="848498"/>
            <a:ext cx="7200710" cy="556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44609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15♂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AstA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4EA5AB-4750-4296-8032-E7CC6C8930AC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4E767E-2F9B-44C1-9226-A0A0487B0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592" y="914701"/>
            <a:ext cx="5730815" cy="583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18066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15♂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AstA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796FB2-4AA3-431E-A8B4-6BCC23C83635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5C07D2-FA28-454C-BE38-0364D2720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828" y="848498"/>
            <a:ext cx="7274343" cy="562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61867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15♂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AstA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803067-EEF2-4980-9210-E26B8DBD2EF7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21D64D-C117-40A4-A5B6-89D9D98F7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331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14♀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Pdf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BF13AE-FDC9-40E8-8870-BAF623C908F0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32D601-83EF-4D10-A72A-538E0FF5C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4" y="5981570"/>
            <a:ext cx="851701" cy="8095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626F0F-78D8-55A6-38A0-CB77DE300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8472" y="848498"/>
            <a:ext cx="5935055" cy="565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08978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15♂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AstA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A9F89B-F742-4964-9A30-63F43B25F50C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C3779A-955F-4FC1-90AB-26DB56307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6" y="1422704"/>
            <a:ext cx="5580185" cy="43152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2CCD54-4C8C-42D4-A316-2FEBEEE65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6338" y="1422704"/>
            <a:ext cx="5580185" cy="431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05014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15♀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AstA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1FFC38-71F0-4057-BBF3-0D3B16E8307E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056530-221C-4B4D-8809-480B125D4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6608" y="848498"/>
            <a:ext cx="5718783" cy="582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686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15♀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AstA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37AFA1-65C8-4AB4-ABCD-6ADD90ADEE8F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C18104-423A-4149-981F-9F3B6AE82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833" y="848498"/>
            <a:ext cx="7081838" cy="547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82454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15♀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AstA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510B95-36F0-41F0-8CF5-DC6ABD76B934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55B783-56B5-4638-B47A-EFB2C5755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5155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15♀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AstA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831C62-17F5-42AE-A18D-676A3B56AC40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EEF40E-FCA1-488A-9F7C-2F2A4AC8F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59" y="1459522"/>
            <a:ext cx="5838493" cy="45150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B8E0DA-1957-42F6-9A16-9AEAE4204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508" y="1459523"/>
            <a:ext cx="5838492" cy="451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65108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14♂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AstA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FD3D78-1911-47DD-9F04-A3EA1DB49DCA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6FEDF9-FA5F-4C33-AEAA-AAA83255B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4498" y="848498"/>
            <a:ext cx="5803004" cy="590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42427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14♂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AstA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FD3209-F761-4D76-A6C2-757E037916FC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94A8B5-6690-43C5-8C0C-B133FB541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758" y="848498"/>
            <a:ext cx="7562484" cy="584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05602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14♂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AstA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0975CA-C33D-412F-9822-27C4027D9356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E3D759-679C-49E4-92F8-B7E065EED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32399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14♂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AstA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412E41-1A19-48C3-AA0C-48BB7698DCE8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9D95B7-4EDB-4450-A8BA-4B8F9FF2F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34" y="1803307"/>
            <a:ext cx="5451781" cy="42159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1C0A1D-15D0-43F0-9ADF-ABF2D2979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6984" y="1803306"/>
            <a:ext cx="5451782" cy="421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93357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15♀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AstA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6E6250-EA59-42D0-9B5F-E58938495DF3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F29DEA-4ECF-4223-864F-1AA79FEBA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662" y="848498"/>
            <a:ext cx="5736676" cy="583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875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14♀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Pdf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52C0A8-B5A9-426C-A717-8BB910E117EF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55F701-274D-45C4-B707-686B1DD1B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22889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15♀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AstA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1E9250-9676-41BA-9AE7-28B729F9813E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04B58C-5931-4E84-8A06-69800D0E4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017" y="848498"/>
            <a:ext cx="7351469" cy="568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72709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15♀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AstA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95161F-8710-4593-BEC9-BA2CF605EA86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97A7D6-0E0C-4898-8936-D024F67D6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594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15♀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AstA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7A5425-3513-401A-8C44-4839FCC71696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7FBD3A-DFA9-4C81-9E84-672F86A94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3019" y="848498"/>
            <a:ext cx="7245961" cy="560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0590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12♂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Lk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4EA5AB-4750-4296-8032-E7CC6C8930AC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8624DC-0C1D-40E7-A417-DD9C770B4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14472"/>
            <a:ext cx="1801098" cy="17119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A4E1CB-77F1-7727-9949-0068A25FD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0496" y="844644"/>
            <a:ext cx="6171007" cy="588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28003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12♂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Lk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D63292-1B0B-44A7-9750-9EED561D6818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4C98F4-359A-4A89-A28D-8585B3788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525" y="848498"/>
            <a:ext cx="6834950" cy="528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226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12♂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Lk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DF8292-5A00-4B6A-8DDD-F4FEFFE15D57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CD45F9-BC9F-45CF-8468-F87188441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54047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12♂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Lk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CDA40A-CA6C-4923-9A9E-9FF9977CD4A7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F1CFD7-278F-4F89-BDDA-FF40FBABA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95" y="1572767"/>
            <a:ext cx="5299045" cy="40978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2F2F3F-EFCB-4E9C-BBEB-4D651279E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261" y="1572768"/>
            <a:ext cx="5299045" cy="409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37122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15♀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Lk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1C3629-909D-4704-BBF2-304882FA0FC2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24D82D-8999-45F2-9CBF-895EE6973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5" y="5643007"/>
            <a:ext cx="1248026" cy="11862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96BB2C-643F-FE96-999B-89F26EC3A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364" y="848498"/>
            <a:ext cx="5997271" cy="571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39293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15♀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Lk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DF19E1-FD81-41E5-84D7-A69ABEC1BE0F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459548-EA09-4C3C-AAB4-D69CE455A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3369" y="848498"/>
            <a:ext cx="7045262" cy="54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82611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15♀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Lk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6A8016-7A0D-4168-A501-03E59642F35C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D10D80-7538-4BBC-9378-CAB2812E0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384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14♀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Pdf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801155-FF2D-43C3-8EAC-66B6C8573FE5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24BE04-4760-4C36-84CE-B2D24BE7D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201" y="848498"/>
            <a:ext cx="7447598" cy="575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14514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15♀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Lk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E39B37-722A-4695-849F-1CBC5C9308C1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061F5A-787C-4D52-9BEB-6994109E8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73" y="1726322"/>
            <a:ext cx="5169127" cy="39973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931EC1-D729-4D6D-809C-646113A1E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1827" y="1726322"/>
            <a:ext cx="5169128" cy="399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7326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14♂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Lk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FD3D78-1911-47DD-9F04-A3EA1DB49DCA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6D18A3-7E00-4228-89F0-8C6EDF388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26090"/>
            <a:ext cx="1601454" cy="15221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FE755B-71F8-8475-DF5B-207B96C7A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8167" y="848498"/>
            <a:ext cx="6135665" cy="584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6665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14♂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Lk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9D9612-1226-4DAA-8BDF-5210148DA48D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7E1331-A125-4851-944D-638AB0743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046" y="848498"/>
            <a:ext cx="7337870" cy="567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60807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14♂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Lk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C37B05-C97B-4F83-9F33-78FDE8D5FD6A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97BA70-9637-4E71-B55C-EB103B4CE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15713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14♂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Lk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AB2964-7196-46FE-9005-8442C03F062A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02B41B-48B2-4DDB-B7CA-E291115A5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25" y="1591412"/>
            <a:ext cx="5358237" cy="41436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58F66A-E0BE-4124-9715-E413A8510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9680" y="1084991"/>
            <a:ext cx="6349395" cy="49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07663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14♀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Lk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5EC738-F712-4BFC-8DE1-7FFAD0B061A3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C6EF83-A65C-4471-A1D1-444A924A4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57963"/>
            <a:ext cx="2034439" cy="19337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DBBD0E-6B0D-380F-C8EE-D413CF9FE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320" y="848498"/>
            <a:ext cx="6035359" cy="575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60732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14♀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Lk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646F85-1C16-463D-97DD-8CB29047B72B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CF0283-6B80-45DB-84A8-1BF7BFE73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361" y="848498"/>
            <a:ext cx="7173278" cy="554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34672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14♀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Lk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3CEC3E-B30C-427D-B0C4-4776B4CA1BE2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A28044-2D1E-4782-BF76-FFC590206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53328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14♀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Lk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531BCE-8231-42C2-9ED0-CFAF7587C021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B744DC-A4FD-478C-8F9D-550A1EB40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777" y="848498"/>
            <a:ext cx="7374445" cy="57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89667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12♂ w[*];;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Hug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4EA5AB-4750-4296-8032-E7CC6C8930AC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M56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457185-8C2D-452D-BC7E-AF9DD04C7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5252"/>
            <a:ext cx="2086300" cy="19829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4BBC5D-BA6D-C1C7-0A66-37A50B40A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5894" y="848498"/>
            <a:ext cx="6060211" cy="577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5232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24424</TotalTime>
  <Words>3624</Words>
  <Application>Microsoft Office PowerPoint</Application>
  <PresentationFormat>Widescreen</PresentationFormat>
  <Paragraphs>400</Paragraphs>
  <Slides>202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202</vt:i4>
      </vt:variant>
    </vt:vector>
  </HeadingPairs>
  <TitlesOfParts>
    <vt:vector size="206" baseType="lpstr">
      <vt:lpstr>Arial</vt:lpstr>
      <vt:lpstr>Calibri</vt:lpstr>
      <vt:lpstr>Calibri Light</vt:lpstr>
      <vt:lpstr>Office Theme</vt:lpstr>
      <vt:lpstr>PowerPoint Presentation</vt:lpstr>
      <vt:lpstr>13♂ w[*];;ΔPdf  [12hL:12hD]5&gt;[DD]7 23°C</vt:lpstr>
      <vt:lpstr>13♂ w[*];;ΔPdf  [12hL:12hD]5 23°C</vt:lpstr>
      <vt:lpstr>13♂ w[*];;ΔPdf [DD]7 23°C</vt:lpstr>
      <vt:lpstr>13♂ w[*];;ΔPdf  [DD]7 23°C</vt:lpstr>
      <vt:lpstr>14♀ w[*];;ΔPdf [12hL:12hD]5 23°C</vt:lpstr>
      <vt:lpstr>14♀ w[*];;ΔPdf [12hL:12hD]5&gt;[DD]7 23°C</vt:lpstr>
      <vt:lpstr>14♀ w[*];;ΔPdf [DD]7 23°C</vt:lpstr>
      <vt:lpstr>14♀ w[*];;ΔPdf [DD]7 23°C</vt:lpstr>
      <vt:lpstr>13♂ w[*];;ΔPdf  [12hR:12hD]5&gt;[RR]7 23°C</vt:lpstr>
      <vt:lpstr>13♂ w[*];;ΔPdf  [12hR:12hD]5 23°C</vt:lpstr>
      <vt:lpstr>13♂ w[*];;ΔPdf [RR]7 23°C</vt:lpstr>
      <vt:lpstr>13♂ w[*];;ΔPdf  [RR]7 23°C</vt:lpstr>
      <vt:lpstr>11♀ w[*];;ΔPdf [12hR:12hD]5&gt;[RR]7 23°C</vt:lpstr>
      <vt:lpstr>11♀ w[*];;ΔPdf [12hR:12hD]5 23°C</vt:lpstr>
      <vt:lpstr>11♀ w[*];;ΔPdf [RR]7 23°C</vt:lpstr>
      <vt:lpstr>11♀ w[*];;ΔPdf [RR]7 23°C</vt:lpstr>
      <vt:lpstr>26♂ y[1]ΔPdfrw[*];;  [12hL:12hD]5&gt;[DD]7 23°C</vt:lpstr>
      <vt:lpstr>26♂ y[1]ΔPdfrw[*];;  [12hL:12hD]5 23°C</vt:lpstr>
      <vt:lpstr>26♂ y[1]ΔPdfrw[*];; [DD]7 23°C</vt:lpstr>
      <vt:lpstr>26♂ y[1]ΔPdfrw[*];;  [DD]7 23°C</vt:lpstr>
      <vt:lpstr>25♀ y[1]ΔPdfrw[*];; [12hL:12hD]5&gt;[DD]7 23°C</vt:lpstr>
      <vt:lpstr>25♀ y[1]ΔPdfrw[*];; [12hL:12hD]5 23°C</vt:lpstr>
      <vt:lpstr>25♀ y[1]ΔPdfrw[*];; [DD]7 23°C</vt:lpstr>
      <vt:lpstr>25♀ y[1]ΔPdfrw[*];; [DD]7 23°C</vt:lpstr>
      <vt:lpstr>22♂ y[1]ΔPdfrw[*];;  [12hR:12hD]5&gt;[RR]7 23°C</vt:lpstr>
      <vt:lpstr>22♂ y[1]ΔPdfrw[*];;  [12hR:12hD]5 23°C</vt:lpstr>
      <vt:lpstr>22♂ y[1]ΔPdfrw[*];; [RR]7 23°C</vt:lpstr>
      <vt:lpstr>22♂ y[1]ΔPdfrw[*];;  [RR]7 23°C</vt:lpstr>
      <vt:lpstr>22♀ y[1]ΔPdfrw[*];; [12hR:12hD]5&gt;[RR]7 23°C</vt:lpstr>
      <vt:lpstr>22♀ y[1]ΔPdfrw[*];; [12hR:12hD]5 23°C</vt:lpstr>
      <vt:lpstr>22♀ y[1]ΔPdfrw[*];; [RR]7 23°C</vt:lpstr>
      <vt:lpstr>22♀ y[1]ΔPdfrw[*];; [RR]7 23°C</vt:lpstr>
      <vt:lpstr>PowerPoint Presentation</vt:lpstr>
      <vt:lpstr>14♂ w[*];ΔDh44-R1  [12hL:12hD]5&gt;[DD]7 23°C</vt:lpstr>
      <vt:lpstr>14♂ w[*];ΔDh44-R1  [12hL:12hD]5 23°C</vt:lpstr>
      <vt:lpstr>14♂ w[*];ΔDh44-R1 [DD]7 23°C</vt:lpstr>
      <vt:lpstr>14♂ w[*];ΔDh44-R1  [DD]7 23°C</vt:lpstr>
      <vt:lpstr>15♀ w[*];ΔDh44-R1 [12hL:12hD]5&gt;[DD]7 23°C</vt:lpstr>
      <vt:lpstr>15♀ w[*];ΔDh44-R1 [12hL:12hD]5 23°C</vt:lpstr>
      <vt:lpstr>15♀ w[*];ΔDh44-R1 [DD]7 23°C</vt:lpstr>
      <vt:lpstr>15♀ w[*];ΔDh44-R1 [DD]7 23°C</vt:lpstr>
      <vt:lpstr>11♂ w[*];ΔDh44-R1  [12hR:12hD]5&gt;[RR]7 23°C</vt:lpstr>
      <vt:lpstr>11♂ w[*];ΔDh44-R1  [12hR:12hD]5 23°C</vt:lpstr>
      <vt:lpstr>11♂ w[*];ΔDh44-R1 [RR]7 23°C</vt:lpstr>
      <vt:lpstr>11♂ w[*];ΔDh44-R1  [RR]7 23°C</vt:lpstr>
      <vt:lpstr>14♀ w[*];ΔDh44-R1 [12hR:12hD]5&gt;[RR]7 23°C</vt:lpstr>
      <vt:lpstr>14♀ w[*];ΔDh44-R1 [12hR:12hD]5 23°C</vt:lpstr>
      <vt:lpstr>14♀ w[*];ΔDh44-R1 [RR]7 23°C</vt:lpstr>
      <vt:lpstr>14♀ w[*];ΔDh44-R1 [RR]7 23°C</vt:lpstr>
      <vt:lpstr>14♂ w[*];ΔAstAR1  [12hL:12hD]5&gt;[DD]7 23°C</vt:lpstr>
      <vt:lpstr>14♂ w[*];ΔAstAR1  [12hL:12hD]5 23°C</vt:lpstr>
      <vt:lpstr>14♂ w[*];ΔAstAR1 [DD]7 23°C</vt:lpstr>
      <vt:lpstr>14♂ w[*];ΔAstAR1 [DD]7 23°C</vt:lpstr>
      <vt:lpstr>12♀ w[*];ΔAstAR1 [12hL:12hD]5&gt;[DD]7 23°C</vt:lpstr>
      <vt:lpstr>12♀ w[*];ΔAstAR1 [12hL:12hD]5 23°C</vt:lpstr>
      <vt:lpstr>12♀ w[*];ΔAstAR1 [DD]7 23°C</vt:lpstr>
      <vt:lpstr>12♀ w[*];ΔAstAR1 [DD]7 23°C</vt:lpstr>
      <vt:lpstr>15♂ w[*];ΔAstAR1  [12hR:12hD]5&gt;[RR]7 23°C</vt:lpstr>
      <vt:lpstr>15♂ w[*];ΔAstAR1  [12hR:12hD]5 23°C</vt:lpstr>
      <vt:lpstr>15♂ w[*];ΔAstAR1 [RR]7 23°C</vt:lpstr>
      <vt:lpstr>15♂ w[*];ΔAstAR1 [RR]7 23°C</vt:lpstr>
      <vt:lpstr>15♀ w[*];ΔAstAR1 [12hR:12hD]5&gt;[RR]7 23°C</vt:lpstr>
      <vt:lpstr>15♀ w[*];ΔAstAR1 [12hR:12hD]5 23°C</vt:lpstr>
      <vt:lpstr>15♀ w[*];ΔAstAR1 [RR]7 23°C</vt:lpstr>
      <vt:lpstr>15♀ w[*];ΔAstAR1 [RR]7 23°C</vt:lpstr>
      <vt:lpstr>15♂ w[*];;ΔAstA  [12hL:12hD]5&gt;[DD]7 23°C</vt:lpstr>
      <vt:lpstr>15♂ w[*];;ΔAstA  [12hL:12hD]5 23°C</vt:lpstr>
      <vt:lpstr>15♂ w[*];;ΔAstA [DD]7 23°C</vt:lpstr>
      <vt:lpstr>15♂ w[*];;ΔAstA [DD]7 23°C</vt:lpstr>
      <vt:lpstr>15♀ w[*];;ΔAstA [12hL:12hD]5&gt;[DD]7 23°C</vt:lpstr>
      <vt:lpstr>15♀ w[*];;ΔAstA [12hL:12hD]5 23°C</vt:lpstr>
      <vt:lpstr>15♀ w[*];;ΔAstA [DD]7 23°C</vt:lpstr>
      <vt:lpstr>15♀ w[*];;ΔAstA [DD]7 23°C</vt:lpstr>
      <vt:lpstr>14♂ w[*];;ΔAstA  [12hR:12hD]5&gt;[RR]7 23°C</vt:lpstr>
      <vt:lpstr>14♂ w[*];;ΔAstA  [12hR:12hD]5 23°C</vt:lpstr>
      <vt:lpstr>14♂ w[*];;ΔAstA [RR]7 23°C</vt:lpstr>
      <vt:lpstr>14♂ w[*];;ΔAstA [RR]7 23°C</vt:lpstr>
      <vt:lpstr>15♀ w[*];;ΔAstA [12hR:12hD]5&gt;[RR]7 23°C</vt:lpstr>
      <vt:lpstr>15♀ w[*];;ΔAstA [12hR:12hD]5 23°C</vt:lpstr>
      <vt:lpstr>15♀ w[*];;ΔAstA [RR]7 23°C</vt:lpstr>
      <vt:lpstr>15♀ w[*];;ΔAstA [RR]7 23°C</vt:lpstr>
      <vt:lpstr>12♂ w[*];;ΔLk  [12hL:12hD]5&gt;[DD]7 23°C</vt:lpstr>
      <vt:lpstr>12♂ w[*];;ΔLk  [12hL:12hD]5 23°C</vt:lpstr>
      <vt:lpstr>12♂ w[*];;ΔLk [DD]7 23°C</vt:lpstr>
      <vt:lpstr>12♂ w[*];;ΔLk [DD]7 23°C</vt:lpstr>
      <vt:lpstr>15♀ w[*];;ΔLk [12hL:12hD]5&gt;[DD]7 23°C</vt:lpstr>
      <vt:lpstr>15♀ w[*];;ΔLk [12hL:12hD]5 23°C</vt:lpstr>
      <vt:lpstr>15♀ w[*];;ΔLk [DD]7 23°C</vt:lpstr>
      <vt:lpstr>15♀ w[*];;ΔLk [DD]7 23°C</vt:lpstr>
      <vt:lpstr>14♂ w[*];;ΔLk  [12hR:12hD]5&gt;[RR]7 23°C</vt:lpstr>
      <vt:lpstr>14♂ w[*];;ΔLk  [12hR:12hD]5 23°C</vt:lpstr>
      <vt:lpstr>14♂ w[*];;ΔLk [RR]7 23°C</vt:lpstr>
      <vt:lpstr>14♂ w[*];;ΔLk [RR]7 23°C</vt:lpstr>
      <vt:lpstr>14♀ w[*];;ΔLk [12hR:12hD]5&gt;[RR]7 23°C</vt:lpstr>
      <vt:lpstr>14♀ w[*];;ΔLk [12hR:12hD]5 23°C</vt:lpstr>
      <vt:lpstr>14♀ w[*];;ΔLk [RR]7 23°C</vt:lpstr>
      <vt:lpstr>14♀ w[*];;ΔLk [RR]7 23°C</vt:lpstr>
      <vt:lpstr>12♂ w[*];;ΔHug  [12hL:12hD]5&gt;[DD]7 23°C</vt:lpstr>
      <vt:lpstr>12♂ w[*];;ΔHug  [12hL:12hD]5 23°C</vt:lpstr>
      <vt:lpstr>12♂ w[*];;ΔHug [DD]7 23°C</vt:lpstr>
      <vt:lpstr>12♂ w[*];;ΔHug [DD]7 23°C</vt:lpstr>
      <vt:lpstr>8♀ w[*];;ΔHug [12hL:12hD]5&gt;[DD]7 23°C</vt:lpstr>
      <vt:lpstr>8♀ w[*];;ΔHug [12hL:12hD]5 23°C</vt:lpstr>
      <vt:lpstr>8♀ w[*];;ΔHug [DD]7 23°C</vt:lpstr>
      <vt:lpstr>8♀ w[*];;ΔHug [DD]7 23°C</vt:lpstr>
      <vt:lpstr>10♂ w[*];;ΔHug  [12hR:12hD]5&gt;[RR]7 23°C</vt:lpstr>
      <vt:lpstr>10♂ w[*];;ΔHug  [12hR:12hD]5 23°C</vt:lpstr>
      <vt:lpstr>10♂ w[*];;ΔHug [RR]7 23°C</vt:lpstr>
      <vt:lpstr>10♂ w[*];;ΔHug [RR]7 23°C</vt:lpstr>
      <vt:lpstr>13♀ w[*];;ΔHug [12hR:12hD]5&gt;[RR]7 23°C</vt:lpstr>
      <vt:lpstr>13♀ w[*];;ΔHug [12hR:12hD]5 23°C</vt:lpstr>
      <vt:lpstr>13♀ w[*];;ΔHug [RR]7 23°C</vt:lpstr>
      <vt:lpstr>13♀ w[*];;ΔHug [RR]7 23°C</vt:lpstr>
      <vt:lpstr>9♂ w[*];;ΔsNPFR  [12hL:12hD]5&gt;[DD]7 23°C</vt:lpstr>
      <vt:lpstr>9♂ w[*];;ΔsNPFR  [12hL:12hD]5 23°C</vt:lpstr>
      <vt:lpstr>9♂ w[*];;ΔsNPFR [DD]7 23°C</vt:lpstr>
      <vt:lpstr>9♂ w[*];;ΔsNPFR [DD]7 23°C</vt:lpstr>
      <vt:lpstr>10♀ w[*];;ΔsNPFR [12hL:12hD]5&gt;[DD]7 23°C</vt:lpstr>
      <vt:lpstr>10♀ w[*];;ΔsNPFR [12hL:12hD]5 23°C</vt:lpstr>
      <vt:lpstr>10♀ w[*];;ΔsNPFR [DD]7 23°C</vt:lpstr>
      <vt:lpstr>10♀ w[*];;ΔsNPFR [DD]7 23°C</vt:lpstr>
      <vt:lpstr>11♂ w[*];;ΔsNPFR  [12hR:12hD]5&gt;[RR]7 23°C</vt:lpstr>
      <vt:lpstr>11♂ w[*];;ΔsNPFR  [12hR:12hD]5 23°C</vt:lpstr>
      <vt:lpstr>11♂ w[*];;ΔsNPFR [RR]7 23°C</vt:lpstr>
      <vt:lpstr>11♂ w[*];;ΔsNPFR [RR]7 23°C</vt:lpstr>
      <vt:lpstr>10♀ w[*];;ΔsNPFR [12hR:12hD]5&gt;[RR]7 23°C</vt:lpstr>
      <vt:lpstr>10♀ w[*];;ΔsNPFR [12hR:12hD]5 23°C</vt:lpstr>
      <vt:lpstr>10♀ w[*];;ΔsNPFR [RR]7 23°C</vt:lpstr>
      <vt:lpstr>10♀ w[*];;ΔsNPFR [RR]7 23°C</vt:lpstr>
      <vt:lpstr>13♂ w[*];;ΔsNPF  [12hL:12hD]5&gt;[DD]7 23°C</vt:lpstr>
      <vt:lpstr>13♂ w[*];;ΔsNPF  [12hL:12hD]5 23°C</vt:lpstr>
      <vt:lpstr>13♂ w[*];;ΔsNPF [DD]7 23°C</vt:lpstr>
      <vt:lpstr>13♂ w[*];;ΔsNPF [DD]7 23°C</vt:lpstr>
      <vt:lpstr>9♀ w[*];;ΔsNPF [12hL:12hD]5&gt;[DD]7 23°C</vt:lpstr>
      <vt:lpstr>9♀ w[*];;ΔsNPF [12hL:12hD]5 23°C</vt:lpstr>
      <vt:lpstr>9♀ w[*];;ΔsNPF [DD]7 23°C</vt:lpstr>
      <vt:lpstr>9♀ w[*];;ΔsNPF [DD]7 23°C</vt:lpstr>
      <vt:lpstr>8♂ w[*];;ΔsNPF  [12hR:12hD]5&gt;[RR]7 23°C</vt:lpstr>
      <vt:lpstr>8♂ w[*];;ΔsNPF  [12hR:12hD]5 23°C</vt:lpstr>
      <vt:lpstr>8♂ w[*];;ΔsNPF [RR]7 23°C</vt:lpstr>
      <vt:lpstr>8♂ w[*];;ΔsNPF [RR]7 23°C</vt:lpstr>
      <vt:lpstr>12♀ w[*];;ΔsNPF [12hR:12hD]5&gt;[RR]7 23°C</vt:lpstr>
      <vt:lpstr>12♀ w[*];;ΔsNPF [12hR:12hD]5 23°C</vt:lpstr>
      <vt:lpstr>12♀ w[*];;ΔsNPF [RR]7 23°C</vt:lpstr>
      <vt:lpstr>12♀ w[*];;ΔsNPF [RR]7 23°C</vt:lpstr>
      <vt:lpstr>13♂ w[*];;ΔLkr  [12hL:12hD]5&gt;[DD]7 23°C</vt:lpstr>
      <vt:lpstr>13♂ w[*];;ΔLkr  [12hL:12hD]5 23°C</vt:lpstr>
      <vt:lpstr>13♂ w[*];;ΔLkr [DD]7 23°C</vt:lpstr>
      <vt:lpstr>13♂ w[*];;ΔLkr [DD]7 23°C</vt:lpstr>
      <vt:lpstr>27♀ w[*];;ΔLkr [12hL:12hD]5&gt;[DD]7 23°C</vt:lpstr>
      <vt:lpstr>27♀ w[*];;ΔLkr [12hL:12hD]5 23°C</vt:lpstr>
      <vt:lpstr>27♀ w[*];;ΔLkr [DD]7 23°C</vt:lpstr>
      <vt:lpstr>27♀ w[*];;ΔLkr [DD]7 23°C</vt:lpstr>
      <vt:lpstr>9♂ w[*];;ΔLkr  [12hR:12hD]5&gt;[RR]7 23°C</vt:lpstr>
      <vt:lpstr>9♂ w[*];;ΔLkr  [12hR:12hD]5 23°C</vt:lpstr>
      <vt:lpstr>9♂ w[*];;ΔLkr [RR]7 23°C</vt:lpstr>
      <vt:lpstr>9♂ w[*];;ΔLkr [RR]7 23°C</vt:lpstr>
      <vt:lpstr>23♀ w[*];;ΔLkr [12hR:12hD]5&gt;[RR]7 23°C</vt:lpstr>
      <vt:lpstr>23♀ w[*];;ΔLkr [12hR:12hD]5 23°C</vt:lpstr>
      <vt:lpstr>23♀ w[*];;ΔLkr [RR]7 23°C</vt:lpstr>
      <vt:lpstr>23♀ w[*];;ΔLkr [RR]7 23°C</vt:lpstr>
      <vt:lpstr>22♂ w[*];ΔDA-T/CyO  [12hL:12hD]5&gt;[DD]7 23°C</vt:lpstr>
      <vt:lpstr>22♂ w[*];ΔDA-T/CyO  [12hL:12hD]5 23°C</vt:lpstr>
      <vt:lpstr>22♂ w[*];ΔDA-T/CyO [DD]7 23°C</vt:lpstr>
      <vt:lpstr>22♂ w[*];ΔDA-T/CyO [DD]7 23°C</vt:lpstr>
      <vt:lpstr>27♀ w[*];ΔDA-T/CyO [12hL:12hD]5&gt;[DD]7 23°C</vt:lpstr>
      <vt:lpstr>27♀ w[*];ΔDA-T/CyO [12hL:12hD]5 23°C</vt:lpstr>
      <vt:lpstr>27♀ w[*];ΔDA-T/CyO [DD]7 23°C</vt:lpstr>
      <vt:lpstr>27♀ w[*];ΔDA-T/CyO [DD]7 23°C</vt:lpstr>
      <vt:lpstr>21♂ w[*];ΔDA-T/CyO  [12hR:12hD]5&gt;[RR]7 23°C</vt:lpstr>
      <vt:lpstr>21♂ w[*];ΔDA-T/CyO  [12hR:12hD]5 23°C</vt:lpstr>
      <vt:lpstr>21♂ w[*];ΔDA-T/CyO [RR]7 23°C</vt:lpstr>
      <vt:lpstr>21♂ w[*];ΔDA-T/CyO [RR]7 23°C</vt:lpstr>
      <vt:lpstr>24♀ w[*];ΔDA-T/CyO [12hR:12hD]5&gt;[RR]7 23°C</vt:lpstr>
      <vt:lpstr>24♀ w[*];ΔDA-T/CyO [12hR:12hD]5 23°C</vt:lpstr>
      <vt:lpstr>24♀ w[*];ΔDA-T/CyO [RR]7 23°C</vt:lpstr>
      <vt:lpstr>24♀ w[*];ΔDA-T/CyO [RR]7 23°C</vt:lpstr>
      <vt:lpstr>6♂ y[1]w[*];attP40  [12hL:12hD]5&gt;[DD]7 23°C</vt:lpstr>
      <vt:lpstr>6♂ y[1]w[*];attP40  [12hL:12hD]5 23°C</vt:lpstr>
      <vt:lpstr>6♂ y[1]w[*];attP40 [DD]7 23°C</vt:lpstr>
      <vt:lpstr>6♂ y[1]w[*];attP40 [DD]7 23°C</vt:lpstr>
      <vt:lpstr>2♀ y[1]w[*];attP40 [12hL:12hD]5&gt;[DD]7 23°C</vt:lpstr>
      <vt:lpstr>2♀ y[1]w[*];attP40 [12hL:12hD]5 23°C</vt:lpstr>
      <vt:lpstr>2♀ y[1]w[*];attP40 [DD]7 23°C</vt:lpstr>
      <vt:lpstr>2♀ y[1]w[*];attP40 [DD]7 23°C</vt:lpstr>
      <vt:lpstr>6♂ y[1]w[*];attP40  [12hL:12hD]5&gt;[DD]7 23°C</vt:lpstr>
      <vt:lpstr>6♂ y[1]w[*];attP40  [12hL:12hD]5 23°C</vt:lpstr>
      <vt:lpstr>6♂ y[1]w[*];attP40 [DD]7 23°C</vt:lpstr>
      <vt:lpstr>6♂ y[1]w[*];attP40 [DD]7 23°C</vt:lpstr>
      <vt:lpstr>3♀ y[1]w[*];attP40 [12hL:12hD]5&gt;[DD]7 23°C</vt:lpstr>
      <vt:lpstr>3♀ y[1]w[*];attP40 [12hL:12hD]5 23°C</vt:lpstr>
      <vt:lpstr>3♀ y[1]w[*];attP40 [DD]7 23°C</vt:lpstr>
      <vt:lpstr>3♀ y[1]w[*];attP40 [DD]7 23°C</vt:lpstr>
      <vt:lpstr>11♂ y[1]w[*];attP40  [12hR:12hD]5&gt;[RR]7 23°C</vt:lpstr>
      <vt:lpstr>21♂ y[1]w[*];attP40  [12hR:12hD]5 23°C</vt:lpstr>
      <vt:lpstr>21♂ y[1]w[*];attP40 [RR]7 23°C</vt:lpstr>
      <vt:lpstr>21♂ y[1]w[*];attP40 [RR]7 23°C</vt:lpstr>
      <vt:lpstr>4♀ y[1]w[*];attP40 [12hR:12hD]5&gt;[RR]7 23°C</vt:lpstr>
      <vt:lpstr>4♀ y[1]w[*];attP40 [12hR:12hD]5 23°C</vt:lpstr>
      <vt:lpstr>4♀ y[1]w[*];attP40 [RR]7 23°C</vt:lpstr>
      <vt:lpstr>4♀ y[1]w[*];attP40 [RR]7 23°C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Price</dc:creator>
  <cp:lastModifiedBy>Mike Price</cp:lastModifiedBy>
  <cp:revision>59</cp:revision>
  <dcterms:created xsi:type="dcterms:W3CDTF">2021-06-02T17:07:43Z</dcterms:created>
  <dcterms:modified xsi:type="dcterms:W3CDTF">2024-05-23T06:29:46Z</dcterms:modified>
</cp:coreProperties>
</file>