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20" r:id="rId3"/>
    <p:sldId id="1021" r:id="rId4"/>
    <p:sldId id="1022" r:id="rId5"/>
    <p:sldId id="1023" r:id="rId6"/>
    <p:sldId id="1024" r:id="rId7"/>
    <p:sldId id="1025" r:id="rId8"/>
    <p:sldId id="1026" r:id="rId9"/>
    <p:sldId id="1027" r:id="rId10"/>
    <p:sldId id="1028" r:id="rId11"/>
    <p:sldId id="1029" r:id="rId12"/>
    <p:sldId id="1030" r:id="rId13"/>
    <p:sldId id="1031" r:id="rId14"/>
    <p:sldId id="1032" r:id="rId15"/>
    <p:sldId id="1033" r:id="rId16"/>
    <p:sldId id="1034" r:id="rId17"/>
    <p:sldId id="1035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1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51" r:id="rId51"/>
    <p:sldId id="452" r:id="rId52"/>
    <p:sldId id="453" r:id="rId53"/>
    <p:sldId id="454" r:id="rId54"/>
    <p:sldId id="455" r:id="rId55"/>
    <p:sldId id="456" r:id="rId56"/>
    <p:sldId id="457" r:id="rId57"/>
    <p:sldId id="458" r:id="rId58"/>
    <p:sldId id="443" r:id="rId59"/>
    <p:sldId id="444" r:id="rId60"/>
    <p:sldId id="445" r:id="rId61"/>
    <p:sldId id="446" r:id="rId62"/>
    <p:sldId id="447" r:id="rId63"/>
    <p:sldId id="448" r:id="rId64"/>
    <p:sldId id="449" r:id="rId65"/>
    <p:sldId id="450" r:id="rId66"/>
    <p:sldId id="548" r:id="rId67"/>
    <p:sldId id="549" r:id="rId68"/>
    <p:sldId id="550" r:id="rId69"/>
    <p:sldId id="551" r:id="rId70"/>
    <p:sldId id="552" r:id="rId71"/>
    <p:sldId id="553" r:id="rId72"/>
    <p:sldId id="554" r:id="rId73"/>
    <p:sldId id="555" r:id="rId74"/>
    <p:sldId id="540" r:id="rId75"/>
    <p:sldId id="541" r:id="rId76"/>
    <p:sldId id="542" r:id="rId77"/>
    <p:sldId id="543" r:id="rId78"/>
    <p:sldId id="544" r:id="rId79"/>
    <p:sldId id="545" r:id="rId80"/>
    <p:sldId id="546" r:id="rId81"/>
    <p:sldId id="547" r:id="rId82"/>
    <p:sldId id="932" r:id="rId83"/>
    <p:sldId id="933" r:id="rId84"/>
    <p:sldId id="934" r:id="rId85"/>
    <p:sldId id="935" r:id="rId86"/>
    <p:sldId id="936" r:id="rId87"/>
    <p:sldId id="937" r:id="rId88"/>
    <p:sldId id="938" r:id="rId89"/>
    <p:sldId id="939" r:id="rId90"/>
    <p:sldId id="940" r:id="rId91"/>
    <p:sldId id="941" r:id="rId92"/>
    <p:sldId id="942" r:id="rId93"/>
    <p:sldId id="943" r:id="rId94"/>
    <p:sldId id="944" r:id="rId95"/>
    <p:sldId id="945" r:id="rId96"/>
    <p:sldId id="946" r:id="rId97"/>
    <p:sldId id="947" r:id="rId98"/>
    <p:sldId id="948" r:id="rId99"/>
    <p:sldId id="949" r:id="rId100"/>
    <p:sldId id="950" r:id="rId101"/>
    <p:sldId id="951" r:id="rId102"/>
    <p:sldId id="952" r:id="rId103"/>
    <p:sldId id="953" r:id="rId104"/>
    <p:sldId id="954" r:id="rId105"/>
    <p:sldId id="955" r:id="rId106"/>
    <p:sldId id="868" r:id="rId107"/>
    <p:sldId id="869" r:id="rId108"/>
    <p:sldId id="870" r:id="rId109"/>
    <p:sldId id="871" r:id="rId110"/>
    <p:sldId id="872" r:id="rId111"/>
    <p:sldId id="873" r:id="rId112"/>
    <p:sldId id="874" r:id="rId113"/>
    <p:sldId id="875" r:id="rId114"/>
    <p:sldId id="876" r:id="rId115"/>
    <p:sldId id="877" r:id="rId116"/>
    <p:sldId id="878" r:id="rId117"/>
    <p:sldId id="879" r:id="rId118"/>
    <p:sldId id="880" r:id="rId119"/>
    <p:sldId id="881" r:id="rId120"/>
    <p:sldId id="882" r:id="rId121"/>
    <p:sldId id="883" r:id="rId122"/>
    <p:sldId id="884" r:id="rId123"/>
    <p:sldId id="885" r:id="rId124"/>
    <p:sldId id="886" r:id="rId125"/>
    <p:sldId id="887" r:id="rId126"/>
    <p:sldId id="888" r:id="rId127"/>
    <p:sldId id="889" r:id="rId128"/>
    <p:sldId id="890" r:id="rId129"/>
    <p:sldId id="891" r:id="rId130"/>
    <p:sldId id="892" r:id="rId131"/>
    <p:sldId id="893" r:id="rId132"/>
    <p:sldId id="894" r:id="rId133"/>
    <p:sldId id="895" r:id="rId134"/>
    <p:sldId id="896" r:id="rId135"/>
    <p:sldId id="897" r:id="rId136"/>
    <p:sldId id="898" r:id="rId137"/>
    <p:sldId id="899" r:id="rId138"/>
    <p:sldId id="900" r:id="rId139"/>
    <p:sldId id="901" r:id="rId140"/>
    <p:sldId id="902" r:id="rId141"/>
    <p:sldId id="903" r:id="rId142"/>
    <p:sldId id="904" r:id="rId143"/>
    <p:sldId id="905" r:id="rId144"/>
    <p:sldId id="906" r:id="rId145"/>
    <p:sldId id="907" r:id="rId146"/>
    <p:sldId id="908" r:id="rId147"/>
    <p:sldId id="909" r:id="rId148"/>
    <p:sldId id="910" r:id="rId149"/>
    <p:sldId id="911" r:id="rId150"/>
    <p:sldId id="912" r:id="rId151"/>
    <p:sldId id="913" r:id="rId152"/>
    <p:sldId id="914" r:id="rId153"/>
    <p:sldId id="915" r:id="rId154"/>
    <p:sldId id="916" r:id="rId155"/>
    <p:sldId id="917" r:id="rId156"/>
    <p:sldId id="918" r:id="rId157"/>
    <p:sldId id="919" r:id="rId158"/>
    <p:sldId id="920" r:id="rId159"/>
    <p:sldId id="921" r:id="rId160"/>
    <p:sldId id="922" r:id="rId161"/>
    <p:sldId id="923" r:id="rId162"/>
    <p:sldId id="924" r:id="rId163"/>
    <p:sldId id="925" r:id="rId164"/>
    <p:sldId id="926" r:id="rId165"/>
    <p:sldId id="927" r:id="rId166"/>
    <p:sldId id="928" r:id="rId167"/>
    <p:sldId id="929" r:id="rId168"/>
    <p:sldId id="930" r:id="rId169"/>
    <p:sldId id="931" r:id="rId170"/>
    <p:sldId id="1052" r:id="rId171"/>
    <p:sldId id="1053" r:id="rId172"/>
    <p:sldId id="1054" r:id="rId173"/>
    <p:sldId id="1055" r:id="rId174"/>
    <p:sldId id="1056" r:id="rId175"/>
    <p:sldId id="1057" r:id="rId176"/>
    <p:sldId id="1058" r:id="rId177"/>
    <p:sldId id="1059" r:id="rId178"/>
    <p:sldId id="1060" r:id="rId179"/>
    <p:sldId id="1061" r:id="rId180"/>
    <p:sldId id="1062" r:id="rId181"/>
    <p:sldId id="1063" r:id="rId182"/>
    <p:sldId id="1064" r:id="rId183"/>
    <p:sldId id="1065" r:id="rId184"/>
    <p:sldId id="1066" r:id="rId185"/>
    <p:sldId id="1067" r:id="rId186"/>
    <p:sldId id="1068" r:id="rId187"/>
    <p:sldId id="1069" r:id="rId188"/>
    <p:sldId id="1070" r:id="rId189"/>
    <p:sldId id="1071" r:id="rId190"/>
    <p:sldId id="1072" r:id="rId191"/>
    <p:sldId id="1073" r:id="rId192"/>
    <p:sldId id="1074" r:id="rId193"/>
    <p:sldId id="1075" r:id="rId194"/>
    <p:sldId id="1076" r:id="rId195"/>
    <p:sldId id="1077" r:id="rId196"/>
    <p:sldId id="1078" r:id="rId197"/>
    <p:sldId id="1079" r:id="rId198"/>
    <p:sldId id="1080" r:id="rId199"/>
    <p:sldId id="1081" r:id="rId200"/>
    <p:sldId id="1082" r:id="rId201"/>
    <p:sldId id="1083" r:id="rId202"/>
    <p:sldId id="1084" r:id="rId203"/>
    <p:sldId id="1085" r:id="rId204"/>
    <p:sldId id="1086" r:id="rId205"/>
    <p:sldId id="1087" r:id="rId206"/>
    <p:sldId id="1088" r:id="rId207"/>
    <p:sldId id="1089" r:id="rId208"/>
    <p:sldId id="1090" r:id="rId209"/>
    <p:sldId id="1091" r:id="rId2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microsoft.com/office/2016/11/relationships/changesInfo" Target="changesInfos/changesInfo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viewProps" Target="viewProp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Price" userId="45311d0e-980a-4dd1-9cd9-ed1a80e03dc6" providerId="ADAL" clId="{D9C07A9D-0909-4D5B-B71B-30E08710B81E}"/>
    <pc:docChg chg="undo custSel modSld">
      <pc:chgData name="Mike Price" userId="45311d0e-980a-4dd1-9cd9-ed1a80e03dc6" providerId="ADAL" clId="{D9C07A9D-0909-4D5B-B71B-30E08710B81E}" dt="2024-02-08T10:47:21.154" v="9" actId="1035"/>
      <pc:docMkLst>
        <pc:docMk/>
      </pc:docMkLst>
      <pc:sldChg chg="modSp mod">
        <pc:chgData name="Mike Price" userId="45311d0e-980a-4dd1-9cd9-ed1a80e03dc6" providerId="ADAL" clId="{D9C07A9D-0909-4D5B-B71B-30E08710B81E}" dt="2024-02-08T10:36:43.011" v="5" actId="1035"/>
        <pc:sldMkLst>
          <pc:docMk/>
          <pc:sldMk cId="1776297529" sldId="290"/>
        </pc:sldMkLst>
        <pc:picChg chg="mod">
          <ac:chgData name="Mike Price" userId="45311d0e-980a-4dd1-9cd9-ed1a80e03dc6" providerId="ADAL" clId="{D9C07A9D-0909-4D5B-B71B-30E08710B81E}" dt="2024-02-08T10:36:43.011" v="5" actId="1035"/>
          <ac:picMkLst>
            <pc:docMk/>
            <pc:sldMk cId="1776297529" sldId="290"/>
            <ac:picMk id="3" creationId="{05E24127-2D56-4ABC-9E71-EDCE8427A3A4}"/>
          </ac:picMkLst>
        </pc:picChg>
      </pc:sldChg>
      <pc:sldChg chg="modSp mod">
        <pc:chgData name="Mike Price" userId="45311d0e-980a-4dd1-9cd9-ed1a80e03dc6" providerId="ADAL" clId="{D9C07A9D-0909-4D5B-B71B-30E08710B81E}" dt="2024-02-08T10:36:53.447" v="7" actId="1076"/>
        <pc:sldMkLst>
          <pc:docMk/>
          <pc:sldMk cId="3480145148" sldId="296"/>
        </pc:sldMkLst>
        <pc:picChg chg="mod">
          <ac:chgData name="Mike Price" userId="45311d0e-980a-4dd1-9cd9-ed1a80e03dc6" providerId="ADAL" clId="{D9C07A9D-0909-4D5B-B71B-30E08710B81E}" dt="2024-02-08T10:36:53.447" v="7" actId="1076"/>
          <ac:picMkLst>
            <pc:docMk/>
            <pc:sldMk cId="3480145148" sldId="296"/>
            <ac:picMk id="3" creationId="{C7F4D410-874F-47AF-9A67-FD07628DFDAA}"/>
          </ac:picMkLst>
        </pc:picChg>
      </pc:sldChg>
      <pc:sldChg chg="modSp mod">
        <pc:chgData name="Mike Price" userId="45311d0e-980a-4dd1-9cd9-ed1a80e03dc6" providerId="ADAL" clId="{D9C07A9D-0909-4D5B-B71B-30E08710B81E}" dt="2024-02-08T10:47:21.154" v="9" actId="1035"/>
        <pc:sldMkLst>
          <pc:docMk/>
          <pc:sldMk cId="2197699303" sldId="829"/>
        </pc:sldMkLst>
        <pc:picChg chg="mod">
          <ac:chgData name="Mike Price" userId="45311d0e-980a-4dd1-9cd9-ed1a80e03dc6" providerId="ADAL" clId="{D9C07A9D-0909-4D5B-B71B-30E08710B81E}" dt="2024-02-08T10:47:21.154" v="9" actId="1035"/>
          <ac:picMkLst>
            <pc:docMk/>
            <pc:sldMk cId="2197699303" sldId="829"/>
            <ac:picMk id="2" creationId="{0B259AB0-D55E-4DEB-ABC4-2A340D49B2CA}"/>
          </ac:picMkLst>
        </pc:picChg>
      </pc:sldChg>
      <pc:sldChg chg="modSp mod">
        <pc:chgData name="Mike Price" userId="45311d0e-980a-4dd1-9cd9-ed1a80e03dc6" providerId="ADAL" clId="{D9C07A9D-0909-4D5B-B71B-30E08710B81E}" dt="2024-02-08T04:16:51.319" v="3" actId="1035"/>
        <pc:sldMkLst>
          <pc:docMk/>
          <pc:sldMk cId="3549654866" sldId="1021"/>
        </pc:sldMkLst>
        <pc:picChg chg="mod">
          <ac:chgData name="Mike Price" userId="45311d0e-980a-4dd1-9cd9-ed1a80e03dc6" providerId="ADAL" clId="{D9C07A9D-0909-4D5B-B71B-30E08710B81E}" dt="2024-02-08T04:16:51.319" v="3" actId="1035"/>
          <ac:picMkLst>
            <pc:docMk/>
            <pc:sldMk cId="3549654866" sldId="1021"/>
            <ac:picMk id="2" creationId="{23A6B18A-5BE2-4170-8F3A-073AE141D302}"/>
          </ac:picMkLst>
        </pc:picChg>
      </pc:sldChg>
    </pc:docChg>
  </pc:docChgLst>
  <pc:docChgLst>
    <pc:chgData name="Mike Price" userId="45311d0e-980a-4dd1-9cd9-ed1a80e03dc6" providerId="ADAL" clId="{141FC7A3-AB67-43E3-8B99-2EFEF1F8346B}"/>
    <pc:docChg chg="undo redo custSel addSld delSld modSld">
      <pc:chgData name="Mike Price" userId="45311d0e-980a-4dd1-9cd9-ed1a80e03dc6" providerId="ADAL" clId="{141FC7A3-AB67-43E3-8B99-2EFEF1F8346B}" dt="2024-04-26T11:31:19.323" v="800" actId="1076"/>
      <pc:docMkLst>
        <pc:docMk/>
      </pc:docMkLst>
      <pc:sldChg chg="addSp modSp mod">
        <pc:chgData name="Mike Price" userId="45311d0e-980a-4dd1-9cd9-ed1a80e03dc6" providerId="ADAL" clId="{141FC7A3-AB67-43E3-8B99-2EFEF1F8346B}" dt="2024-04-26T11:16:12.537" v="731" actId="1076"/>
        <pc:sldMkLst>
          <pc:docMk/>
          <pc:sldMk cId="3736279426" sldId="258"/>
        </pc:sldMkLst>
        <pc:picChg chg="add mod">
          <ac:chgData name="Mike Price" userId="45311d0e-980a-4dd1-9cd9-ed1a80e03dc6" providerId="ADAL" clId="{141FC7A3-AB67-43E3-8B99-2EFEF1F8346B}" dt="2024-04-26T11:16:12.537" v="731" actId="1076"/>
          <ac:picMkLst>
            <pc:docMk/>
            <pc:sldMk cId="3736279426" sldId="258"/>
            <ac:picMk id="2" creationId="{D722912B-C90C-C6F3-3EB4-CAC786C9A6E1}"/>
          </ac:picMkLst>
        </pc:picChg>
        <pc:picChg chg="mod">
          <ac:chgData name="Mike Price" userId="45311d0e-980a-4dd1-9cd9-ed1a80e03dc6" providerId="ADAL" clId="{141FC7A3-AB67-43E3-8B99-2EFEF1F8346B}" dt="2024-04-26T11:16:10.969" v="730" actId="1076"/>
          <ac:picMkLst>
            <pc:docMk/>
            <pc:sldMk cId="3736279426" sldId="258"/>
            <ac:picMk id="4" creationId="{FC8D857B-632A-4E7F-AC8A-39053F834FE0}"/>
          </ac:picMkLst>
        </pc:picChg>
      </pc:sldChg>
      <pc:sldChg chg="addSp modSp mod">
        <pc:chgData name="Mike Price" userId="45311d0e-980a-4dd1-9cd9-ed1a80e03dc6" providerId="ADAL" clId="{141FC7A3-AB67-43E3-8B99-2EFEF1F8346B}" dt="2024-04-26T11:17:26.263" v="737" actId="1076"/>
        <pc:sldMkLst>
          <pc:docMk/>
          <pc:sldMk cId="2723089786" sldId="293"/>
        </pc:sldMkLst>
        <pc:picChg chg="add mod">
          <ac:chgData name="Mike Price" userId="45311d0e-980a-4dd1-9cd9-ed1a80e03dc6" providerId="ADAL" clId="{141FC7A3-AB67-43E3-8B99-2EFEF1F8346B}" dt="2024-04-26T11:17:26.263" v="737" actId="1076"/>
          <ac:picMkLst>
            <pc:docMk/>
            <pc:sldMk cId="2723089786" sldId="293"/>
            <ac:picMk id="2" creationId="{08E949E8-06A3-E2DE-78D5-F568A6C8DEA9}"/>
          </ac:picMkLst>
        </pc:picChg>
        <pc:picChg chg="mod">
          <ac:chgData name="Mike Price" userId="45311d0e-980a-4dd1-9cd9-ed1a80e03dc6" providerId="ADAL" clId="{141FC7A3-AB67-43E3-8B99-2EFEF1F8346B}" dt="2024-04-26T11:17:23.464" v="736" actId="1076"/>
          <ac:picMkLst>
            <pc:docMk/>
            <pc:sldMk cId="2723089786" sldId="293"/>
            <ac:picMk id="3" creationId="{01671D36-43B3-44DD-8D35-4C7D88A2AD39}"/>
          </ac:picMkLst>
        </pc:picChg>
      </pc:sldChg>
      <pc:sldChg chg="addSp modSp mod">
        <pc:chgData name="Mike Price" userId="45311d0e-980a-4dd1-9cd9-ed1a80e03dc6" providerId="ADAL" clId="{141FC7A3-AB67-43E3-8B99-2EFEF1F8346B}" dt="2024-04-26T11:18:57.270" v="743" actId="1076"/>
        <pc:sldMkLst>
          <pc:docMk/>
          <pc:sldMk cId="1136814804" sldId="298"/>
        </pc:sldMkLst>
        <pc:picChg chg="mod">
          <ac:chgData name="Mike Price" userId="45311d0e-980a-4dd1-9cd9-ed1a80e03dc6" providerId="ADAL" clId="{141FC7A3-AB67-43E3-8B99-2EFEF1F8346B}" dt="2024-04-26T11:18:55.023" v="742" actId="1076"/>
          <ac:picMkLst>
            <pc:docMk/>
            <pc:sldMk cId="1136814804" sldId="298"/>
            <ac:picMk id="2" creationId="{27840F2B-6348-457E-8B2B-577872B4840B}"/>
          </ac:picMkLst>
        </pc:picChg>
        <pc:picChg chg="add mod">
          <ac:chgData name="Mike Price" userId="45311d0e-980a-4dd1-9cd9-ed1a80e03dc6" providerId="ADAL" clId="{141FC7A3-AB67-43E3-8B99-2EFEF1F8346B}" dt="2024-04-26T11:18:57.270" v="743" actId="1076"/>
          <ac:picMkLst>
            <pc:docMk/>
            <pc:sldMk cId="1136814804" sldId="298"/>
            <ac:picMk id="3" creationId="{4C135C64-45A7-B90F-4536-9D6B9AEB8E80}"/>
          </ac:picMkLst>
        </pc:picChg>
      </pc:sldChg>
      <pc:sldChg chg="addSp modSp mod">
        <pc:chgData name="Mike Price" userId="45311d0e-980a-4dd1-9cd9-ed1a80e03dc6" providerId="ADAL" clId="{141FC7A3-AB67-43E3-8B99-2EFEF1F8346B}" dt="2024-04-26T11:20:15.317" v="749" actId="1076"/>
        <pc:sldMkLst>
          <pc:docMk/>
          <pc:sldMk cId="2481437700" sldId="302"/>
        </pc:sldMkLst>
        <pc:picChg chg="mod">
          <ac:chgData name="Mike Price" userId="45311d0e-980a-4dd1-9cd9-ed1a80e03dc6" providerId="ADAL" clId="{141FC7A3-AB67-43E3-8B99-2EFEF1F8346B}" dt="2024-04-26T11:20:13.869" v="748" actId="1076"/>
          <ac:picMkLst>
            <pc:docMk/>
            <pc:sldMk cId="2481437700" sldId="302"/>
            <ac:picMk id="2" creationId="{152A93AC-D1CE-47E6-9BAE-76422A11076B}"/>
          </ac:picMkLst>
        </pc:picChg>
        <pc:picChg chg="add mod">
          <ac:chgData name="Mike Price" userId="45311d0e-980a-4dd1-9cd9-ed1a80e03dc6" providerId="ADAL" clId="{141FC7A3-AB67-43E3-8B99-2EFEF1F8346B}" dt="2024-04-26T11:20:15.317" v="749" actId="1076"/>
          <ac:picMkLst>
            <pc:docMk/>
            <pc:sldMk cId="2481437700" sldId="302"/>
            <ac:picMk id="3" creationId="{6EAFA953-7627-7B3E-D921-61DED77D5D05}"/>
          </ac:picMkLst>
        </pc:picChg>
      </pc:sldChg>
      <pc:sldChg chg="addSp modSp mod">
        <pc:chgData name="Mike Price" userId="45311d0e-980a-4dd1-9cd9-ed1a80e03dc6" providerId="ADAL" clId="{141FC7A3-AB67-43E3-8B99-2EFEF1F8346B}" dt="2024-04-25T12:54:15.675" v="355" actId="1076"/>
        <pc:sldMkLst>
          <pc:docMk/>
          <pc:sldMk cId="1414425242" sldId="307"/>
        </pc:sldMkLst>
        <pc:picChg chg="add mod">
          <ac:chgData name="Mike Price" userId="45311d0e-980a-4dd1-9cd9-ed1a80e03dc6" providerId="ADAL" clId="{141FC7A3-AB67-43E3-8B99-2EFEF1F8346B}" dt="2024-04-25T12:54:11.154" v="353" actId="1076"/>
          <ac:picMkLst>
            <pc:docMk/>
            <pc:sldMk cId="1414425242" sldId="307"/>
            <ac:picMk id="2" creationId="{7A506A04-F43B-C626-B37B-6DDF9882765D}"/>
          </ac:picMkLst>
        </pc:picChg>
        <pc:picChg chg="mod">
          <ac:chgData name="Mike Price" userId="45311d0e-980a-4dd1-9cd9-ed1a80e03dc6" providerId="ADAL" clId="{141FC7A3-AB67-43E3-8B99-2EFEF1F8346B}" dt="2024-04-25T12:54:15.675" v="355" actId="1076"/>
          <ac:picMkLst>
            <pc:docMk/>
            <pc:sldMk cId="1414425242" sldId="307"/>
            <ac:picMk id="4" creationId="{BAADEB64-A2BC-40D8-A6DE-CFBC58AB7FE4}"/>
          </ac:picMkLst>
        </pc:picChg>
      </pc:sldChg>
      <pc:sldChg chg="addSp delSp modSp mod">
        <pc:chgData name="Mike Price" userId="45311d0e-980a-4dd1-9cd9-ed1a80e03dc6" providerId="ADAL" clId="{141FC7A3-AB67-43E3-8B99-2EFEF1F8346B}" dt="2024-04-25T12:55:39.035" v="363" actId="1076"/>
        <pc:sldMkLst>
          <pc:docMk/>
          <pc:sldMk cId="1060404408" sldId="311"/>
        </pc:sldMkLst>
        <pc:picChg chg="mod">
          <ac:chgData name="Mike Price" userId="45311d0e-980a-4dd1-9cd9-ed1a80e03dc6" providerId="ADAL" clId="{141FC7A3-AB67-43E3-8B99-2EFEF1F8346B}" dt="2024-04-25T12:55:37.266" v="362" actId="1076"/>
          <ac:picMkLst>
            <pc:docMk/>
            <pc:sldMk cId="1060404408" sldId="311"/>
            <ac:picMk id="2" creationId="{EAE7634E-D9AB-43DC-BCD8-D74CC5EE738A}"/>
          </ac:picMkLst>
        </pc:picChg>
        <pc:picChg chg="add del">
          <ac:chgData name="Mike Price" userId="45311d0e-980a-4dd1-9cd9-ed1a80e03dc6" providerId="ADAL" clId="{141FC7A3-AB67-43E3-8B99-2EFEF1F8346B}" dt="2024-04-25T12:55:19.148" v="357" actId="478"/>
          <ac:picMkLst>
            <pc:docMk/>
            <pc:sldMk cId="1060404408" sldId="311"/>
            <ac:picMk id="3" creationId="{612AAFCB-E6BA-969A-016E-626F12F6B007}"/>
          </ac:picMkLst>
        </pc:picChg>
        <pc:picChg chg="add mod">
          <ac:chgData name="Mike Price" userId="45311d0e-980a-4dd1-9cd9-ed1a80e03dc6" providerId="ADAL" clId="{141FC7A3-AB67-43E3-8B99-2EFEF1F8346B}" dt="2024-04-25T12:55:39.035" v="363" actId="1076"/>
          <ac:picMkLst>
            <pc:docMk/>
            <pc:sldMk cId="1060404408" sldId="311"/>
            <ac:picMk id="4" creationId="{060FD08B-4715-D911-E5F7-813DB6EB6B13}"/>
          </ac:picMkLst>
        </pc:picChg>
      </pc:sldChg>
      <pc:sldChg chg="addSp modSp mod">
        <pc:chgData name="Mike Price" userId="45311d0e-980a-4dd1-9cd9-ed1a80e03dc6" providerId="ADAL" clId="{141FC7A3-AB67-43E3-8B99-2EFEF1F8346B}" dt="2024-04-25T12:57:37.265" v="371" actId="1076"/>
        <pc:sldMkLst>
          <pc:docMk/>
          <pc:sldMk cId="4266178750" sldId="323"/>
        </pc:sldMkLst>
        <pc:picChg chg="add mod">
          <ac:chgData name="Mike Price" userId="45311d0e-980a-4dd1-9cd9-ed1a80e03dc6" providerId="ADAL" clId="{141FC7A3-AB67-43E3-8B99-2EFEF1F8346B}" dt="2024-04-25T12:57:37.265" v="371" actId="1076"/>
          <ac:picMkLst>
            <pc:docMk/>
            <pc:sldMk cId="4266178750" sldId="323"/>
            <ac:picMk id="2" creationId="{882CCF87-509D-CDBA-F2B0-84E3455B44A6}"/>
          </ac:picMkLst>
        </pc:picChg>
        <pc:picChg chg="mod">
          <ac:chgData name="Mike Price" userId="45311d0e-980a-4dd1-9cd9-ed1a80e03dc6" providerId="ADAL" clId="{141FC7A3-AB67-43E3-8B99-2EFEF1F8346B}" dt="2024-04-25T12:57:34.392" v="370" actId="1076"/>
          <ac:picMkLst>
            <pc:docMk/>
            <pc:sldMk cId="4266178750" sldId="323"/>
            <ac:picMk id="3" creationId="{A01EB814-2D0C-47DA-904C-FAE8A4BE098E}"/>
          </ac:picMkLst>
        </pc:picChg>
      </pc:sldChg>
      <pc:sldChg chg="addSp modSp mod">
        <pc:chgData name="Mike Price" userId="45311d0e-980a-4dd1-9cd9-ed1a80e03dc6" providerId="ADAL" clId="{141FC7A3-AB67-43E3-8B99-2EFEF1F8346B}" dt="2024-04-25T12:59:06.249" v="377" actId="1076"/>
        <pc:sldMkLst>
          <pc:docMk/>
          <pc:sldMk cId="441754776" sldId="327"/>
        </pc:sldMkLst>
        <pc:picChg chg="add mod">
          <ac:chgData name="Mike Price" userId="45311d0e-980a-4dd1-9cd9-ed1a80e03dc6" providerId="ADAL" clId="{141FC7A3-AB67-43E3-8B99-2EFEF1F8346B}" dt="2024-04-25T12:59:06.249" v="377" actId="1076"/>
          <ac:picMkLst>
            <pc:docMk/>
            <pc:sldMk cId="441754776" sldId="327"/>
            <ac:picMk id="2" creationId="{92081A31-04BA-5735-1394-F1DC45BFFB8F}"/>
          </ac:picMkLst>
        </pc:picChg>
        <pc:picChg chg="mod">
          <ac:chgData name="Mike Price" userId="45311d0e-980a-4dd1-9cd9-ed1a80e03dc6" providerId="ADAL" clId="{141FC7A3-AB67-43E3-8B99-2EFEF1F8346B}" dt="2024-04-25T12:59:03.152" v="376" actId="1076"/>
          <ac:picMkLst>
            <pc:docMk/>
            <pc:sldMk cId="441754776" sldId="327"/>
            <ac:picMk id="3" creationId="{2B4FB200-1A84-4E38-AAAB-5DB73502B400}"/>
          </ac:picMkLst>
        </pc:picChg>
      </pc:sldChg>
      <pc:sldChg chg="addSp modSp mod">
        <pc:chgData name="Mike Price" userId="45311d0e-980a-4dd1-9cd9-ed1a80e03dc6" providerId="ADAL" clId="{141FC7A3-AB67-43E3-8B99-2EFEF1F8346B}" dt="2024-04-26T11:22:50.900" v="755" actId="1076"/>
        <pc:sldMkLst>
          <pc:docMk/>
          <pc:sldMk cId="2355516615" sldId="331"/>
        </pc:sldMkLst>
        <pc:picChg chg="add mod">
          <ac:chgData name="Mike Price" userId="45311d0e-980a-4dd1-9cd9-ed1a80e03dc6" providerId="ADAL" clId="{141FC7A3-AB67-43E3-8B99-2EFEF1F8346B}" dt="2024-04-26T11:22:50.900" v="755" actId="1076"/>
          <ac:picMkLst>
            <pc:docMk/>
            <pc:sldMk cId="2355516615" sldId="331"/>
            <ac:picMk id="2" creationId="{031F63B9-3D17-BF3A-FAF1-D5D0C8F5796B}"/>
          </ac:picMkLst>
        </pc:picChg>
        <pc:picChg chg="mod">
          <ac:chgData name="Mike Price" userId="45311d0e-980a-4dd1-9cd9-ed1a80e03dc6" providerId="ADAL" clId="{141FC7A3-AB67-43E3-8B99-2EFEF1F8346B}" dt="2024-04-26T11:22:48.780" v="754" actId="1076"/>
          <ac:picMkLst>
            <pc:docMk/>
            <pc:sldMk cId="2355516615" sldId="331"/>
            <ac:picMk id="3" creationId="{CEBB1CDE-B7C6-4589-AD9B-55F5CD932378}"/>
          </ac:picMkLst>
        </pc:picChg>
      </pc:sldChg>
      <pc:sldChg chg="addSp modSp mod">
        <pc:chgData name="Mike Price" userId="45311d0e-980a-4dd1-9cd9-ed1a80e03dc6" providerId="ADAL" clId="{141FC7A3-AB67-43E3-8B99-2EFEF1F8346B}" dt="2024-04-26T11:23:40.636" v="762" actId="1076"/>
        <pc:sldMkLst>
          <pc:docMk/>
          <pc:sldMk cId="3869463030" sldId="335"/>
        </pc:sldMkLst>
        <pc:picChg chg="add mod">
          <ac:chgData name="Mike Price" userId="45311d0e-980a-4dd1-9cd9-ed1a80e03dc6" providerId="ADAL" clId="{141FC7A3-AB67-43E3-8B99-2EFEF1F8346B}" dt="2024-04-26T11:23:40.636" v="762" actId="1076"/>
          <ac:picMkLst>
            <pc:docMk/>
            <pc:sldMk cId="3869463030" sldId="335"/>
            <ac:picMk id="2" creationId="{D879E812-28D6-817D-BB99-A07A01F22DBC}"/>
          </ac:picMkLst>
        </pc:picChg>
        <pc:picChg chg="mod">
          <ac:chgData name="Mike Price" userId="45311d0e-980a-4dd1-9cd9-ed1a80e03dc6" providerId="ADAL" clId="{141FC7A3-AB67-43E3-8B99-2EFEF1F8346B}" dt="2024-04-26T11:23:38.716" v="760" actId="1076"/>
          <ac:picMkLst>
            <pc:docMk/>
            <pc:sldMk cId="3869463030" sldId="335"/>
            <ac:picMk id="3" creationId="{06A1284D-5515-4209-A7A0-6D37C7683C14}"/>
          </ac:picMkLst>
        </pc:picChg>
      </pc:sldChg>
      <pc:sldChg chg="addSp modSp mod">
        <pc:chgData name="Mike Price" userId="45311d0e-980a-4dd1-9cd9-ed1a80e03dc6" providerId="ADAL" clId="{141FC7A3-AB67-43E3-8B99-2EFEF1F8346B}" dt="2024-04-26T11:25:03.900" v="768" actId="1076"/>
        <pc:sldMkLst>
          <pc:docMk/>
          <pc:sldMk cId="1598437915" sldId="339"/>
        </pc:sldMkLst>
        <pc:picChg chg="mod">
          <ac:chgData name="Mike Price" userId="45311d0e-980a-4dd1-9cd9-ed1a80e03dc6" providerId="ADAL" clId="{141FC7A3-AB67-43E3-8B99-2EFEF1F8346B}" dt="2024-04-26T11:25:02.635" v="767" actId="1076"/>
          <ac:picMkLst>
            <pc:docMk/>
            <pc:sldMk cId="1598437915" sldId="339"/>
            <ac:picMk id="2" creationId="{5DFAF540-82E7-468C-8F5C-9F91230076FC}"/>
          </ac:picMkLst>
        </pc:picChg>
        <pc:picChg chg="add mod">
          <ac:chgData name="Mike Price" userId="45311d0e-980a-4dd1-9cd9-ed1a80e03dc6" providerId="ADAL" clId="{141FC7A3-AB67-43E3-8B99-2EFEF1F8346B}" dt="2024-04-26T11:25:03.900" v="768" actId="1076"/>
          <ac:picMkLst>
            <pc:docMk/>
            <pc:sldMk cId="1598437915" sldId="339"/>
            <ac:picMk id="3" creationId="{17857F44-7623-E251-F95A-99A2BE8BB877}"/>
          </ac:picMkLst>
        </pc:picChg>
      </pc:sldChg>
      <pc:sldChg chg="addSp modSp mod">
        <pc:chgData name="Mike Price" userId="45311d0e-980a-4dd1-9cd9-ed1a80e03dc6" providerId="ADAL" clId="{141FC7A3-AB67-43E3-8B99-2EFEF1F8346B}" dt="2024-04-26T11:25:53.509" v="774" actId="1076"/>
        <pc:sldMkLst>
          <pc:docMk/>
          <pc:sldMk cId="166309172" sldId="343"/>
        </pc:sldMkLst>
        <pc:picChg chg="mod">
          <ac:chgData name="Mike Price" userId="45311d0e-980a-4dd1-9cd9-ed1a80e03dc6" providerId="ADAL" clId="{141FC7A3-AB67-43E3-8B99-2EFEF1F8346B}" dt="2024-04-26T11:25:49.827" v="773" actId="1076"/>
          <ac:picMkLst>
            <pc:docMk/>
            <pc:sldMk cId="166309172" sldId="343"/>
            <ac:picMk id="2" creationId="{0081B43D-75EC-4DF2-BA94-41EFE905159F}"/>
          </ac:picMkLst>
        </pc:picChg>
        <pc:picChg chg="add mod">
          <ac:chgData name="Mike Price" userId="45311d0e-980a-4dd1-9cd9-ed1a80e03dc6" providerId="ADAL" clId="{141FC7A3-AB67-43E3-8B99-2EFEF1F8346B}" dt="2024-04-26T11:25:53.509" v="774" actId="1076"/>
          <ac:picMkLst>
            <pc:docMk/>
            <pc:sldMk cId="166309172" sldId="343"/>
            <ac:picMk id="3" creationId="{FF4AAD31-6C64-A6A0-2905-001D1E9B360E}"/>
          </ac:picMkLst>
        </pc:picChg>
      </pc:sldChg>
      <pc:sldChg chg="addSp modSp mod">
        <pc:chgData name="Mike Price" userId="45311d0e-980a-4dd1-9cd9-ed1a80e03dc6" providerId="ADAL" clId="{141FC7A3-AB67-43E3-8B99-2EFEF1F8346B}" dt="2024-04-26T11:27:30.251" v="780" actId="1076"/>
        <pc:sldMkLst>
          <pc:docMk/>
          <pc:sldMk cId="1868889539" sldId="348"/>
        </pc:sldMkLst>
        <pc:picChg chg="add mod">
          <ac:chgData name="Mike Price" userId="45311d0e-980a-4dd1-9cd9-ed1a80e03dc6" providerId="ADAL" clId="{141FC7A3-AB67-43E3-8B99-2EFEF1F8346B}" dt="2024-04-26T11:27:30.251" v="780" actId="1076"/>
          <ac:picMkLst>
            <pc:docMk/>
            <pc:sldMk cId="1868889539" sldId="348"/>
            <ac:picMk id="2" creationId="{5D9D98B6-D9F2-B031-696D-56F66186B311}"/>
          </ac:picMkLst>
        </pc:picChg>
        <pc:picChg chg="mod">
          <ac:chgData name="Mike Price" userId="45311d0e-980a-4dd1-9cd9-ed1a80e03dc6" providerId="ADAL" clId="{141FC7A3-AB67-43E3-8B99-2EFEF1F8346B}" dt="2024-04-26T11:27:28.731" v="779" actId="1076"/>
          <ac:picMkLst>
            <pc:docMk/>
            <pc:sldMk cId="1868889539" sldId="348"/>
            <ac:picMk id="3" creationId="{D2BBDAB1-5B6B-4600-82A8-8CEFBB3A9A33}"/>
          </ac:picMkLst>
        </pc:picChg>
      </pc:sldChg>
      <pc:sldChg chg="addSp modSp mod">
        <pc:chgData name="Mike Price" userId="45311d0e-980a-4dd1-9cd9-ed1a80e03dc6" providerId="ADAL" clId="{141FC7A3-AB67-43E3-8B99-2EFEF1F8346B}" dt="2024-04-26T11:28:28.235" v="786" actId="1076"/>
        <pc:sldMkLst>
          <pc:docMk/>
          <pc:sldMk cId="1378028887" sldId="352"/>
        </pc:sldMkLst>
        <pc:picChg chg="add mod">
          <ac:chgData name="Mike Price" userId="45311d0e-980a-4dd1-9cd9-ed1a80e03dc6" providerId="ADAL" clId="{141FC7A3-AB67-43E3-8B99-2EFEF1F8346B}" dt="2024-04-26T11:28:28.235" v="786" actId="1076"/>
          <ac:picMkLst>
            <pc:docMk/>
            <pc:sldMk cId="1378028887" sldId="352"/>
            <ac:picMk id="2" creationId="{E3ED2E21-AC89-5233-5456-7EAADBAE3B59}"/>
          </ac:picMkLst>
        </pc:picChg>
        <pc:picChg chg="mod">
          <ac:chgData name="Mike Price" userId="45311d0e-980a-4dd1-9cd9-ed1a80e03dc6" providerId="ADAL" clId="{141FC7A3-AB67-43E3-8B99-2EFEF1F8346B}" dt="2024-04-26T11:28:25.083" v="785" actId="1076"/>
          <ac:picMkLst>
            <pc:docMk/>
            <pc:sldMk cId="1378028887" sldId="352"/>
            <ac:picMk id="3" creationId="{499B7B09-A2A5-497C-9E16-08AAF9F4941F}"/>
          </ac:picMkLst>
        </pc:picChg>
      </pc:sldChg>
      <pc:sldChg chg="addSp modSp mod">
        <pc:chgData name="Mike Price" userId="45311d0e-980a-4dd1-9cd9-ed1a80e03dc6" providerId="ADAL" clId="{141FC7A3-AB67-43E3-8B99-2EFEF1F8346B}" dt="2024-04-26T11:30:10.834" v="794" actId="1076"/>
        <pc:sldMkLst>
          <pc:docMk/>
          <pc:sldMk cId="4030124835" sldId="365"/>
        </pc:sldMkLst>
        <pc:picChg chg="mod">
          <ac:chgData name="Mike Price" userId="45311d0e-980a-4dd1-9cd9-ed1a80e03dc6" providerId="ADAL" clId="{141FC7A3-AB67-43E3-8B99-2EFEF1F8346B}" dt="2024-04-26T11:30:05.626" v="791" actId="1076"/>
          <ac:picMkLst>
            <pc:docMk/>
            <pc:sldMk cId="4030124835" sldId="365"/>
            <ac:picMk id="2" creationId="{8DFD9F5C-9D98-4A4D-9D40-06742B0C41A9}"/>
          </ac:picMkLst>
        </pc:picChg>
        <pc:picChg chg="add mod">
          <ac:chgData name="Mike Price" userId="45311d0e-980a-4dd1-9cd9-ed1a80e03dc6" providerId="ADAL" clId="{141FC7A3-AB67-43E3-8B99-2EFEF1F8346B}" dt="2024-04-26T11:30:10.834" v="794" actId="1076"/>
          <ac:picMkLst>
            <pc:docMk/>
            <pc:sldMk cId="4030124835" sldId="365"/>
            <ac:picMk id="3" creationId="{5B381364-FF57-8DB9-7269-A89A04682DFF}"/>
          </ac:picMkLst>
        </pc:picChg>
      </pc:sldChg>
      <pc:sldChg chg="addSp modSp mod">
        <pc:chgData name="Mike Price" userId="45311d0e-980a-4dd1-9cd9-ed1a80e03dc6" providerId="ADAL" clId="{141FC7A3-AB67-43E3-8B99-2EFEF1F8346B}" dt="2024-04-26T11:31:19.323" v="800" actId="1076"/>
        <pc:sldMkLst>
          <pc:docMk/>
          <pc:sldMk cId="3308747530" sldId="369"/>
        </pc:sldMkLst>
        <pc:picChg chg="mod">
          <ac:chgData name="Mike Price" userId="45311d0e-980a-4dd1-9cd9-ed1a80e03dc6" providerId="ADAL" clId="{141FC7A3-AB67-43E3-8B99-2EFEF1F8346B}" dt="2024-04-26T11:31:15.578" v="799" actId="1076"/>
          <ac:picMkLst>
            <pc:docMk/>
            <pc:sldMk cId="3308747530" sldId="369"/>
            <ac:picMk id="2" creationId="{9B802268-E7DE-409D-A414-36F254E4AD88}"/>
          </ac:picMkLst>
        </pc:picChg>
        <pc:picChg chg="add mod">
          <ac:chgData name="Mike Price" userId="45311d0e-980a-4dd1-9cd9-ed1a80e03dc6" providerId="ADAL" clId="{141FC7A3-AB67-43E3-8B99-2EFEF1F8346B}" dt="2024-04-26T11:31:19.323" v="800" actId="1076"/>
          <ac:picMkLst>
            <pc:docMk/>
            <pc:sldMk cId="3308747530" sldId="369"/>
            <ac:picMk id="3" creationId="{A15B53B2-8EBA-C09D-BA91-87F6E4849581}"/>
          </ac:picMkLst>
        </pc:picChg>
      </pc:sldChg>
      <pc:sldChg chg="addSp modSp mod">
        <pc:chgData name="Mike Price" userId="45311d0e-980a-4dd1-9cd9-ed1a80e03dc6" providerId="ADAL" clId="{141FC7A3-AB67-43E3-8B99-2EFEF1F8346B}" dt="2024-04-25T10:58:09.418" v="121" actId="1076"/>
        <pc:sldMkLst>
          <pc:docMk/>
          <pc:sldMk cId="3647222068" sldId="375"/>
        </pc:sldMkLst>
        <pc:picChg chg="add mod">
          <ac:chgData name="Mike Price" userId="45311d0e-980a-4dd1-9cd9-ed1a80e03dc6" providerId="ADAL" clId="{141FC7A3-AB67-43E3-8B99-2EFEF1F8346B}" dt="2024-04-25T10:58:09.418" v="121" actId="1076"/>
          <ac:picMkLst>
            <pc:docMk/>
            <pc:sldMk cId="3647222068" sldId="375"/>
            <ac:picMk id="2" creationId="{18109306-D804-763A-BD9F-F221825875C5}"/>
          </ac:picMkLst>
        </pc:picChg>
        <pc:picChg chg="mod">
          <ac:chgData name="Mike Price" userId="45311d0e-980a-4dd1-9cd9-ed1a80e03dc6" providerId="ADAL" clId="{141FC7A3-AB67-43E3-8B99-2EFEF1F8346B}" dt="2024-04-25T10:58:07.292" v="120" actId="1076"/>
          <ac:picMkLst>
            <pc:docMk/>
            <pc:sldMk cId="3647222068" sldId="375"/>
            <ac:picMk id="3" creationId="{8F1633D2-DC1F-483E-BF02-FE8678E7F7CD}"/>
          </ac:picMkLst>
        </pc:picChg>
      </pc:sldChg>
      <pc:sldChg chg="addSp modSp mod">
        <pc:chgData name="Mike Price" userId="45311d0e-980a-4dd1-9cd9-ed1a80e03dc6" providerId="ADAL" clId="{141FC7A3-AB67-43E3-8B99-2EFEF1F8346B}" dt="2024-04-25T11:00:03.276" v="135" actId="14100"/>
        <pc:sldMkLst>
          <pc:docMk/>
          <pc:sldMk cId="18212996" sldId="379"/>
        </pc:sldMkLst>
        <pc:picChg chg="add mod">
          <ac:chgData name="Mike Price" userId="45311d0e-980a-4dd1-9cd9-ed1a80e03dc6" providerId="ADAL" clId="{141FC7A3-AB67-43E3-8B99-2EFEF1F8346B}" dt="2024-04-25T10:59:42.242" v="131" actId="1076"/>
          <ac:picMkLst>
            <pc:docMk/>
            <pc:sldMk cId="18212996" sldId="379"/>
            <ac:picMk id="2" creationId="{0062B7DA-0325-87F6-10BD-F3B45D706FAD}"/>
          </ac:picMkLst>
        </pc:picChg>
        <pc:picChg chg="mod">
          <ac:chgData name="Mike Price" userId="45311d0e-980a-4dd1-9cd9-ed1a80e03dc6" providerId="ADAL" clId="{141FC7A3-AB67-43E3-8B99-2EFEF1F8346B}" dt="2024-04-25T11:00:03.276" v="135" actId="14100"/>
          <ac:picMkLst>
            <pc:docMk/>
            <pc:sldMk cId="18212996" sldId="379"/>
            <ac:picMk id="3" creationId="{A0F2E947-B3F3-4D6E-910B-94BA3653E7B9}"/>
          </ac:picMkLst>
        </pc:picChg>
      </pc:sldChg>
      <pc:sldChg chg="addSp modSp mod">
        <pc:chgData name="Mike Price" userId="45311d0e-980a-4dd1-9cd9-ed1a80e03dc6" providerId="ADAL" clId="{141FC7A3-AB67-43E3-8B99-2EFEF1F8346B}" dt="2024-04-25T10:54:05.788" v="109" actId="1076"/>
        <pc:sldMkLst>
          <pc:docMk/>
          <pc:sldMk cId="2377236237" sldId="383"/>
        </pc:sldMkLst>
        <pc:picChg chg="mod">
          <ac:chgData name="Mike Price" userId="45311d0e-980a-4dd1-9cd9-ed1a80e03dc6" providerId="ADAL" clId="{141FC7A3-AB67-43E3-8B99-2EFEF1F8346B}" dt="2024-04-25T10:54:04.732" v="108" actId="1076"/>
          <ac:picMkLst>
            <pc:docMk/>
            <pc:sldMk cId="2377236237" sldId="383"/>
            <ac:picMk id="2" creationId="{D63AB538-6A16-43A6-BDC5-54BC0203EBDA}"/>
          </ac:picMkLst>
        </pc:picChg>
        <pc:picChg chg="add mod">
          <ac:chgData name="Mike Price" userId="45311d0e-980a-4dd1-9cd9-ed1a80e03dc6" providerId="ADAL" clId="{141FC7A3-AB67-43E3-8B99-2EFEF1F8346B}" dt="2024-04-25T10:54:05.788" v="109" actId="1076"/>
          <ac:picMkLst>
            <pc:docMk/>
            <pc:sldMk cId="2377236237" sldId="383"/>
            <ac:picMk id="3" creationId="{25499F6C-A7FC-3ED8-8976-1F667D3FB175}"/>
          </ac:picMkLst>
        </pc:picChg>
      </pc:sldChg>
      <pc:sldChg chg="addSp modSp mod">
        <pc:chgData name="Mike Price" userId="45311d0e-980a-4dd1-9cd9-ed1a80e03dc6" providerId="ADAL" clId="{141FC7A3-AB67-43E3-8B99-2EFEF1F8346B}" dt="2024-04-25T10:55:30.619" v="115" actId="1076"/>
        <pc:sldMkLst>
          <pc:docMk/>
          <pc:sldMk cId="3046879095" sldId="387"/>
        </pc:sldMkLst>
        <pc:picChg chg="mod">
          <ac:chgData name="Mike Price" userId="45311d0e-980a-4dd1-9cd9-ed1a80e03dc6" providerId="ADAL" clId="{141FC7A3-AB67-43E3-8B99-2EFEF1F8346B}" dt="2024-04-25T10:55:28.753" v="114" actId="1076"/>
          <ac:picMkLst>
            <pc:docMk/>
            <pc:sldMk cId="3046879095" sldId="387"/>
            <ac:picMk id="2" creationId="{A3149C78-52B3-4E5C-87DE-321882261ED7}"/>
          </ac:picMkLst>
        </pc:picChg>
        <pc:picChg chg="add mod">
          <ac:chgData name="Mike Price" userId="45311d0e-980a-4dd1-9cd9-ed1a80e03dc6" providerId="ADAL" clId="{141FC7A3-AB67-43E3-8B99-2EFEF1F8346B}" dt="2024-04-25T10:55:30.619" v="115" actId="1076"/>
          <ac:picMkLst>
            <pc:docMk/>
            <pc:sldMk cId="3046879095" sldId="387"/>
            <ac:picMk id="3" creationId="{954F2EAA-332D-1AE5-73B1-C36BCDF901D8}"/>
          </ac:picMkLst>
        </pc:picChg>
      </pc:sldChg>
      <pc:sldChg chg="addSp modSp mod">
        <pc:chgData name="Mike Price" userId="45311d0e-980a-4dd1-9cd9-ed1a80e03dc6" providerId="ADAL" clId="{141FC7A3-AB67-43E3-8B99-2EFEF1F8346B}" dt="2024-04-25T11:23:11.739" v="140" actId="1076"/>
        <pc:sldMkLst>
          <pc:docMk/>
          <pc:sldMk cId="583703042" sldId="392"/>
        </pc:sldMkLst>
        <pc:picChg chg="mod">
          <ac:chgData name="Mike Price" userId="45311d0e-980a-4dd1-9cd9-ed1a80e03dc6" providerId="ADAL" clId="{141FC7A3-AB67-43E3-8B99-2EFEF1F8346B}" dt="2024-04-25T11:23:09.875" v="139" actId="1076"/>
          <ac:picMkLst>
            <pc:docMk/>
            <pc:sldMk cId="583703042" sldId="392"/>
            <ac:picMk id="2" creationId="{296CACE1-A98A-4AB0-BD13-FD8250A1AC2C}"/>
          </ac:picMkLst>
        </pc:picChg>
        <pc:picChg chg="add mod">
          <ac:chgData name="Mike Price" userId="45311d0e-980a-4dd1-9cd9-ed1a80e03dc6" providerId="ADAL" clId="{141FC7A3-AB67-43E3-8B99-2EFEF1F8346B}" dt="2024-04-25T11:23:11.739" v="140" actId="1076"/>
          <ac:picMkLst>
            <pc:docMk/>
            <pc:sldMk cId="583703042" sldId="392"/>
            <ac:picMk id="3" creationId="{8BA5776F-8815-6B2B-769B-6163DFDA729C}"/>
          </ac:picMkLst>
        </pc:picChg>
      </pc:sldChg>
      <pc:sldChg chg="addSp modSp mod">
        <pc:chgData name="Mike Price" userId="45311d0e-980a-4dd1-9cd9-ed1a80e03dc6" providerId="ADAL" clId="{141FC7A3-AB67-43E3-8B99-2EFEF1F8346B}" dt="2024-04-25T11:24:48.626" v="146" actId="1076"/>
        <pc:sldMkLst>
          <pc:docMk/>
          <pc:sldMk cId="2879014742" sldId="396"/>
        </pc:sldMkLst>
        <pc:picChg chg="mod">
          <ac:chgData name="Mike Price" userId="45311d0e-980a-4dd1-9cd9-ed1a80e03dc6" providerId="ADAL" clId="{141FC7A3-AB67-43E3-8B99-2EFEF1F8346B}" dt="2024-04-25T11:24:45.468" v="145" actId="1076"/>
          <ac:picMkLst>
            <pc:docMk/>
            <pc:sldMk cId="2879014742" sldId="396"/>
            <ac:picMk id="2" creationId="{F401F4D5-7605-490B-B2E2-FFEFF1DB2669}"/>
          </ac:picMkLst>
        </pc:picChg>
        <pc:picChg chg="add mod">
          <ac:chgData name="Mike Price" userId="45311d0e-980a-4dd1-9cd9-ed1a80e03dc6" providerId="ADAL" clId="{141FC7A3-AB67-43E3-8B99-2EFEF1F8346B}" dt="2024-04-25T11:24:48.626" v="146" actId="1076"/>
          <ac:picMkLst>
            <pc:docMk/>
            <pc:sldMk cId="2879014742" sldId="396"/>
            <ac:picMk id="3" creationId="{C1CBD23B-7EB7-C306-4A93-A89BCD55B345}"/>
          </ac:picMkLst>
        </pc:picChg>
      </pc:sldChg>
      <pc:sldChg chg="addSp modSp mod">
        <pc:chgData name="Mike Price" userId="45311d0e-980a-4dd1-9cd9-ed1a80e03dc6" providerId="ADAL" clId="{141FC7A3-AB67-43E3-8B99-2EFEF1F8346B}" dt="2024-04-25T11:27:06.001" v="155" actId="1076"/>
        <pc:sldMkLst>
          <pc:docMk/>
          <pc:sldMk cId="1056607493" sldId="400"/>
        </pc:sldMkLst>
        <pc:picChg chg="add mod">
          <ac:chgData name="Mike Price" userId="45311d0e-980a-4dd1-9cd9-ed1a80e03dc6" providerId="ADAL" clId="{141FC7A3-AB67-43E3-8B99-2EFEF1F8346B}" dt="2024-04-25T11:27:06.001" v="155" actId="1076"/>
          <ac:picMkLst>
            <pc:docMk/>
            <pc:sldMk cId="1056607493" sldId="400"/>
            <ac:picMk id="2" creationId="{24256BA9-7BCC-0BFB-AFFC-8A82516D2EE1}"/>
          </ac:picMkLst>
        </pc:picChg>
        <pc:picChg chg="mod">
          <ac:chgData name="Mike Price" userId="45311d0e-980a-4dd1-9cd9-ed1a80e03dc6" providerId="ADAL" clId="{141FC7A3-AB67-43E3-8B99-2EFEF1F8346B}" dt="2024-04-25T11:27:04.921" v="154" actId="1076"/>
          <ac:picMkLst>
            <pc:docMk/>
            <pc:sldMk cId="1056607493" sldId="400"/>
            <ac:picMk id="3" creationId="{7AED96B6-517C-4279-9A3B-18A963C6C04F}"/>
          </ac:picMkLst>
        </pc:picChg>
      </pc:sldChg>
      <pc:sldChg chg="addSp modSp mod">
        <pc:chgData name="Mike Price" userId="45311d0e-980a-4dd1-9cd9-ed1a80e03dc6" providerId="ADAL" clId="{141FC7A3-AB67-43E3-8B99-2EFEF1F8346B}" dt="2024-04-25T11:28:38.713" v="165" actId="1076"/>
        <pc:sldMkLst>
          <pc:docMk/>
          <pc:sldMk cId="1083188576" sldId="404"/>
        </pc:sldMkLst>
        <pc:picChg chg="add mod">
          <ac:chgData name="Mike Price" userId="45311d0e-980a-4dd1-9cd9-ed1a80e03dc6" providerId="ADAL" clId="{141FC7A3-AB67-43E3-8B99-2EFEF1F8346B}" dt="2024-04-25T11:28:38.713" v="165" actId="1076"/>
          <ac:picMkLst>
            <pc:docMk/>
            <pc:sldMk cId="1083188576" sldId="404"/>
            <ac:picMk id="2" creationId="{56308F43-E637-33D1-A22D-C981EE384899}"/>
          </ac:picMkLst>
        </pc:picChg>
        <pc:picChg chg="mod">
          <ac:chgData name="Mike Price" userId="45311d0e-980a-4dd1-9cd9-ed1a80e03dc6" providerId="ADAL" clId="{141FC7A3-AB67-43E3-8B99-2EFEF1F8346B}" dt="2024-04-25T11:28:31.377" v="159" actId="1076"/>
          <ac:picMkLst>
            <pc:docMk/>
            <pc:sldMk cId="1083188576" sldId="404"/>
            <ac:picMk id="3" creationId="{2B4C2C6D-2682-4BCC-A052-4ABCAAB0839E}"/>
          </ac:picMkLst>
        </pc:picChg>
      </pc:sldChg>
      <pc:sldChg chg="addSp delSp modSp mod">
        <pc:chgData name="Mike Price" userId="45311d0e-980a-4dd1-9cd9-ed1a80e03dc6" providerId="ADAL" clId="{141FC7A3-AB67-43E3-8B99-2EFEF1F8346B}" dt="2024-04-25T08:52:36.814" v="64" actId="1076"/>
        <pc:sldMkLst>
          <pc:docMk/>
          <pc:sldMk cId="1137382915" sldId="443"/>
        </pc:sldMkLst>
        <pc:picChg chg="add del mod">
          <ac:chgData name="Mike Price" userId="45311d0e-980a-4dd1-9cd9-ed1a80e03dc6" providerId="ADAL" clId="{141FC7A3-AB67-43E3-8B99-2EFEF1F8346B}" dt="2024-04-25T08:52:10.886" v="56" actId="478"/>
          <ac:picMkLst>
            <pc:docMk/>
            <pc:sldMk cId="1137382915" sldId="443"/>
            <ac:picMk id="2" creationId="{C3656702-7AA2-084C-7785-9CB4BFE97500}"/>
          </ac:picMkLst>
        </pc:picChg>
        <pc:picChg chg="mod">
          <ac:chgData name="Mike Price" userId="45311d0e-980a-4dd1-9cd9-ed1a80e03dc6" providerId="ADAL" clId="{141FC7A3-AB67-43E3-8B99-2EFEF1F8346B}" dt="2024-04-25T08:52:32.717" v="61" actId="1076"/>
          <ac:picMkLst>
            <pc:docMk/>
            <pc:sldMk cId="1137382915" sldId="443"/>
            <ac:picMk id="3" creationId="{215087CA-27B1-47D9-B92B-C68E088DD6C0}"/>
          </ac:picMkLst>
        </pc:picChg>
        <pc:picChg chg="add mod">
          <ac:chgData name="Mike Price" userId="45311d0e-980a-4dd1-9cd9-ed1a80e03dc6" providerId="ADAL" clId="{141FC7A3-AB67-43E3-8B99-2EFEF1F8346B}" dt="2024-04-25T08:52:36.814" v="64" actId="1076"/>
          <ac:picMkLst>
            <pc:docMk/>
            <pc:sldMk cId="1137382915" sldId="443"/>
            <ac:picMk id="4" creationId="{A3A0D56A-C72C-5703-2217-9301CAA3CCAD}"/>
          </ac:picMkLst>
        </pc:picChg>
      </pc:sldChg>
      <pc:sldChg chg="add del">
        <pc:chgData name="Mike Price" userId="45311d0e-980a-4dd1-9cd9-ed1a80e03dc6" providerId="ADAL" clId="{141FC7A3-AB67-43E3-8B99-2EFEF1F8346B}" dt="2024-04-25T08:52:40.661" v="66" actId="47"/>
        <pc:sldMkLst>
          <pc:docMk/>
          <pc:sldMk cId="2966006564" sldId="446"/>
        </pc:sldMkLst>
      </pc:sldChg>
      <pc:sldChg chg="addSp modSp mod">
        <pc:chgData name="Mike Price" userId="45311d0e-980a-4dd1-9cd9-ed1a80e03dc6" providerId="ADAL" clId="{141FC7A3-AB67-43E3-8B99-2EFEF1F8346B}" dt="2024-04-25T08:53:41.724" v="72" actId="1076"/>
        <pc:sldMkLst>
          <pc:docMk/>
          <pc:sldMk cId="522468444" sldId="447"/>
        </pc:sldMkLst>
        <pc:picChg chg="add mod">
          <ac:chgData name="Mike Price" userId="45311d0e-980a-4dd1-9cd9-ed1a80e03dc6" providerId="ADAL" clId="{141FC7A3-AB67-43E3-8B99-2EFEF1F8346B}" dt="2024-04-25T08:53:41.724" v="72" actId="1076"/>
          <ac:picMkLst>
            <pc:docMk/>
            <pc:sldMk cId="522468444" sldId="447"/>
            <ac:picMk id="2" creationId="{6A3AB135-9D08-2D8A-CB18-8C05BA387668}"/>
          </ac:picMkLst>
        </pc:picChg>
        <pc:picChg chg="mod">
          <ac:chgData name="Mike Price" userId="45311d0e-980a-4dd1-9cd9-ed1a80e03dc6" providerId="ADAL" clId="{141FC7A3-AB67-43E3-8B99-2EFEF1F8346B}" dt="2024-04-25T08:53:38.548" v="71" actId="1076"/>
          <ac:picMkLst>
            <pc:docMk/>
            <pc:sldMk cId="522468444" sldId="447"/>
            <ac:picMk id="3" creationId="{3E7476C6-C441-49D6-A36B-CA4DF40FA2B2}"/>
          </ac:picMkLst>
        </pc:picChg>
      </pc:sldChg>
      <pc:sldChg chg="addSp modSp mod">
        <pc:chgData name="Mike Price" userId="45311d0e-980a-4dd1-9cd9-ed1a80e03dc6" providerId="ADAL" clId="{141FC7A3-AB67-43E3-8B99-2EFEF1F8346B}" dt="2024-04-25T08:48:44.070" v="45" actId="1076"/>
        <pc:sldMkLst>
          <pc:docMk/>
          <pc:sldMk cId="2831579320" sldId="451"/>
        </pc:sldMkLst>
        <pc:picChg chg="mod">
          <ac:chgData name="Mike Price" userId="45311d0e-980a-4dd1-9cd9-ed1a80e03dc6" providerId="ADAL" clId="{141FC7A3-AB67-43E3-8B99-2EFEF1F8346B}" dt="2024-04-25T08:48:39.082" v="42" actId="1076"/>
          <ac:picMkLst>
            <pc:docMk/>
            <pc:sldMk cId="2831579320" sldId="451"/>
            <ac:picMk id="2" creationId="{D070CB7D-ECB0-4B7F-9484-AFBD78D3F862}"/>
          </ac:picMkLst>
        </pc:picChg>
        <pc:picChg chg="add mod">
          <ac:chgData name="Mike Price" userId="45311d0e-980a-4dd1-9cd9-ed1a80e03dc6" providerId="ADAL" clId="{141FC7A3-AB67-43E3-8B99-2EFEF1F8346B}" dt="2024-04-25T08:48:44.070" v="45" actId="1076"/>
          <ac:picMkLst>
            <pc:docMk/>
            <pc:sldMk cId="2831579320" sldId="451"/>
            <ac:picMk id="3" creationId="{075CFFE1-5AC5-C2AA-7A45-CB8C2F6BFBDC}"/>
          </ac:picMkLst>
        </pc:picChg>
      </pc:sldChg>
      <pc:sldChg chg="addSp modSp mod">
        <pc:chgData name="Mike Price" userId="45311d0e-980a-4dd1-9cd9-ed1a80e03dc6" providerId="ADAL" clId="{141FC7A3-AB67-43E3-8B99-2EFEF1F8346B}" dt="2024-04-25T08:50:04.067" v="51" actId="1076"/>
        <pc:sldMkLst>
          <pc:docMk/>
          <pc:sldMk cId="2112321263" sldId="455"/>
        </pc:sldMkLst>
        <pc:picChg chg="mod">
          <ac:chgData name="Mike Price" userId="45311d0e-980a-4dd1-9cd9-ed1a80e03dc6" providerId="ADAL" clId="{141FC7A3-AB67-43E3-8B99-2EFEF1F8346B}" dt="2024-04-25T08:50:01.472" v="50" actId="1076"/>
          <ac:picMkLst>
            <pc:docMk/>
            <pc:sldMk cId="2112321263" sldId="455"/>
            <ac:picMk id="2" creationId="{56AE1C31-7FC4-421D-AB70-9276DF527621}"/>
          </ac:picMkLst>
        </pc:picChg>
        <pc:picChg chg="add mod">
          <ac:chgData name="Mike Price" userId="45311d0e-980a-4dd1-9cd9-ed1a80e03dc6" providerId="ADAL" clId="{141FC7A3-AB67-43E3-8B99-2EFEF1F8346B}" dt="2024-04-25T08:50:04.067" v="51" actId="1076"/>
          <ac:picMkLst>
            <pc:docMk/>
            <pc:sldMk cId="2112321263" sldId="455"/>
            <ac:picMk id="3" creationId="{8A2E1125-B549-A433-56A7-88BE2E21A1C1}"/>
          </ac:picMkLst>
        </pc:picChg>
      </pc:sldChg>
      <pc:sldChg chg="addSp modSp mod">
        <pc:chgData name="Mike Price" userId="45311d0e-980a-4dd1-9cd9-ed1a80e03dc6" providerId="ADAL" clId="{141FC7A3-AB67-43E3-8B99-2EFEF1F8346B}" dt="2024-04-25T13:04:05.068" v="387" actId="1076"/>
        <pc:sldMkLst>
          <pc:docMk/>
          <pc:sldMk cId="2055182059" sldId="524"/>
        </pc:sldMkLst>
        <pc:picChg chg="mod">
          <ac:chgData name="Mike Price" userId="45311d0e-980a-4dd1-9cd9-ed1a80e03dc6" providerId="ADAL" clId="{141FC7A3-AB67-43E3-8B99-2EFEF1F8346B}" dt="2024-04-25T13:04:00.108" v="384" actId="1076"/>
          <ac:picMkLst>
            <pc:docMk/>
            <pc:sldMk cId="2055182059" sldId="524"/>
            <ac:picMk id="2" creationId="{A09CA7F0-4E9B-454B-B910-80964B23EA40}"/>
          </ac:picMkLst>
        </pc:picChg>
        <pc:picChg chg="add mod">
          <ac:chgData name="Mike Price" userId="45311d0e-980a-4dd1-9cd9-ed1a80e03dc6" providerId="ADAL" clId="{141FC7A3-AB67-43E3-8B99-2EFEF1F8346B}" dt="2024-04-25T13:04:05.068" v="387" actId="1076"/>
          <ac:picMkLst>
            <pc:docMk/>
            <pc:sldMk cId="2055182059" sldId="524"/>
            <ac:picMk id="3" creationId="{E4F12771-029A-4DF4-8AA1-554E4762D6CB}"/>
          </ac:picMkLst>
        </pc:picChg>
      </pc:sldChg>
      <pc:sldChg chg="addSp modSp mod">
        <pc:chgData name="Mike Price" userId="45311d0e-980a-4dd1-9cd9-ed1a80e03dc6" providerId="ADAL" clId="{141FC7A3-AB67-43E3-8B99-2EFEF1F8346B}" dt="2024-04-25T13:05:23.739" v="395" actId="1076"/>
        <pc:sldMkLst>
          <pc:docMk/>
          <pc:sldMk cId="1542816369" sldId="528"/>
        </pc:sldMkLst>
        <pc:picChg chg="mod">
          <ac:chgData name="Mike Price" userId="45311d0e-980a-4dd1-9cd9-ed1a80e03dc6" providerId="ADAL" clId="{141FC7A3-AB67-43E3-8B99-2EFEF1F8346B}" dt="2024-04-25T13:05:21.659" v="394" actId="1076"/>
          <ac:picMkLst>
            <pc:docMk/>
            <pc:sldMk cId="1542816369" sldId="528"/>
            <ac:picMk id="2" creationId="{EFB8E35B-C15F-486A-A9FA-9F6D3D6DA9E3}"/>
          </ac:picMkLst>
        </pc:picChg>
        <pc:picChg chg="add mod">
          <ac:chgData name="Mike Price" userId="45311d0e-980a-4dd1-9cd9-ed1a80e03dc6" providerId="ADAL" clId="{141FC7A3-AB67-43E3-8B99-2EFEF1F8346B}" dt="2024-04-25T13:05:23.739" v="395" actId="1076"/>
          <ac:picMkLst>
            <pc:docMk/>
            <pc:sldMk cId="1542816369" sldId="528"/>
            <ac:picMk id="3" creationId="{4E2826A5-7F8E-6714-56B7-6DC0D153052F}"/>
          </ac:picMkLst>
        </pc:picChg>
      </pc:sldChg>
      <pc:sldChg chg="addSp modSp mod">
        <pc:chgData name="Mike Price" userId="45311d0e-980a-4dd1-9cd9-ed1a80e03dc6" providerId="ADAL" clId="{141FC7A3-AB67-43E3-8B99-2EFEF1F8346B}" dt="2024-04-25T13:07:17.179" v="403" actId="1076"/>
        <pc:sldMkLst>
          <pc:docMk/>
          <pc:sldMk cId="705267905" sldId="532"/>
        </pc:sldMkLst>
        <pc:picChg chg="add mod">
          <ac:chgData name="Mike Price" userId="45311d0e-980a-4dd1-9cd9-ed1a80e03dc6" providerId="ADAL" clId="{141FC7A3-AB67-43E3-8B99-2EFEF1F8346B}" dt="2024-04-25T13:07:17.179" v="403" actId="1076"/>
          <ac:picMkLst>
            <pc:docMk/>
            <pc:sldMk cId="705267905" sldId="532"/>
            <ac:picMk id="2" creationId="{E4248D88-996F-6669-D1F8-FF281E43C079}"/>
          </ac:picMkLst>
        </pc:picChg>
        <pc:picChg chg="mod">
          <ac:chgData name="Mike Price" userId="45311d0e-980a-4dd1-9cd9-ed1a80e03dc6" providerId="ADAL" clId="{141FC7A3-AB67-43E3-8B99-2EFEF1F8346B}" dt="2024-04-25T13:07:12.411" v="400" actId="1076"/>
          <ac:picMkLst>
            <pc:docMk/>
            <pc:sldMk cId="705267905" sldId="532"/>
            <ac:picMk id="3" creationId="{41358CE5-5B77-4EA9-BF1C-4B704144D111}"/>
          </ac:picMkLst>
        </pc:picChg>
      </pc:sldChg>
      <pc:sldChg chg="addSp modSp mod">
        <pc:chgData name="Mike Price" userId="45311d0e-980a-4dd1-9cd9-ed1a80e03dc6" providerId="ADAL" clId="{141FC7A3-AB67-43E3-8B99-2EFEF1F8346B}" dt="2024-04-25T13:08:26.044" v="411" actId="1076"/>
        <pc:sldMkLst>
          <pc:docMk/>
          <pc:sldMk cId="3174701899" sldId="536"/>
        </pc:sldMkLst>
        <pc:picChg chg="add mod">
          <ac:chgData name="Mike Price" userId="45311d0e-980a-4dd1-9cd9-ed1a80e03dc6" providerId="ADAL" clId="{141FC7A3-AB67-43E3-8B99-2EFEF1F8346B}" dt="2024-04-25T13:08:26.044" v="411" actId="1076"/>
          <ac:picMkLst>
            <pc:docMk/>
            <pc:sldMk cId="3174701899" sldId="536"/>
            <ac:picMk id="2" creationId="{742D3835-4BDD-C15D-ECC9-AC8055384C7C}"/>
          </ac:picMkLst>
        </pc:picChg>
        <pc:picChg chg="mod">
          <ac:chgData name="Mike Price" userId="45311d0e-980a-4dd1-9cd9-ed1a80e03dc6" providerId="ADAL" clId="{141FC7A3-AB67-43E3-8B99-2EFEF1F8346B}" dt="2024-04-25T13:08:23.019" v="408" actId="1076"/>
          <ac:picMkLst>
            <pc:docMk/>
            <pc:sldMk cId="3174701899" sldId="536"/>
            <ac:picMk id="3" creationId="{2C477C13-8206-407E-97A8-69C226EAA465}"/>
          </ac:picMkLst>
        </pc:picChg>
      </pc:sldChg>
      <pc:sldChg chg="addSp modSp mod">
        <pc:chgData name="Mike Price" userId="45311d0e-980a-4dd1-9cd9-ed1a80e03dc6" providerId="ADAL" clId="{141FC7A3-AB67-43E3-8B99-2EFEF1F8346B}" dt="2024-04-25T09:01:31.806" v="93" actId="1076"/>
        <pc:sldMkLst>
          <pc:docMk/>
          <pc:sldMk cId="619432353" sldId="540"/>
        </pc:sldMkLst>
        <pc:picChg chg="mod">
          <ac:chgData name="Mike Price" userId="45311d0e-980a-4dd1-9cd9-ed1a80e03dc6" providerId="ADAL" clId="{141FC7A3-AB67-43E3-8B99-2EFEF1F8346B}" dt="2024-04-25T09:01:28.117" v="92" actId="1076"/>
          <ac:picMkLst>
            <pc:docMk/>
            <pc:sldMk cId="619432353" sldId="540"/>
            <ac:picMk id="2" creationId="{44F191F9-F7F9-4FB2-B2E5-CE7FCCD8657E}"/>
          </ac:picMkLst>
        </pc:picChg>
        <pc:picChg chg="add mod">
          <ac:chgData name="Mike Price" userId="45311d0e-980a-4dd1-9cd9-ed1a80e03dc6" providerId="ADAL" clId="{141FC7A3-AB67-43E3-8B99-2EFEF1F8346B}" dt="2024-04-25T09:01:31.806" v="93" actId="1076"/>
          <ac:picMkLst>
            <pc:docMk/>
            <pc:sldMk cId="619432353" sldId="540"/>
            <ac:picMk id="3" creationId="{BEAF183F-E5E7-B400-1473-8ADC8D4F41C9}"/>
          </ac:picMkLst>
        </pc:picChg>
      </pc:sldChg>
      <pc:sldChg chg="addSp modSp mod">
        <pc:chgData name="Mike Price" userId="45311d0e-980a-4dd1-9cd9-ed1a80e03dc6" providerId="ADAL" clId="{141FC7A3-AB67-43E3-8B99-2EFEF1F8346B}" dt="2024-04-25T09:02:53.037" v="100" actId="1076"/>
        <pc:sldMkLst>
          <pc:docMk/>
          <pc:sldMk cId="937825362" sldId="544"/>
        </pc:sldMkLst>
        <pc:picChg chg="mod">
          <ac:chgData name="Mike Price" userId="45311d0e-980a-4dd1-9cd9-ed1a80e03dc6" providerId="ADAL" clId="{141FC7A3-AB67-43E3-8B99-2EFEF1F8346B}" dt="2024-04-25T09:02:51.053" v="99" actId="1076"/>
          <ac:picMkLst>
            <pc:docMk/>
            <pc:sldMk cId="937825362" sldId="544"/>
            <ac:picMk id="2" creationId="{634C3638-B8F8-449E-A273-F4DE266C1AA6}"/>
          </ac:picMkLst>
        </pc:picChg>
        <pc:picChg chg="add mod">
          <ac:chgData name="Mike Price" userId="45311d0e-980a-4dd1-9cd9-ed1a80e03dc6" providerId="ADAL" clId="{141FC7A3-AB67-43E3-8B99-2EFEF1F8346B}" dt="2024-04-25T09:02:53.037" v="100" actId="1076"/>
          <ac:picMkLst>
            <pc:docMk/>
            <pc:sldMk cId="937825362" sldId="544"/>
            <ac:picMk id="3" creationId="{83B922C6-2D26-286D-CFDC-E5872EEA8C58}"/>
          </ac:picMkLst>
        </pc:picChg>
      </pc:sldChg>
      <pc:sldChg chg="addSp delSp modSp mod">
        <pc:chgData name="Mike Price" userId="45311d0e-980a-4dd1-9cd9-ed1a80e03dc6" providerId="ADAL" clId="{141FC7A3-AB67-43E3-8B99-2EFEF1F8346B}" dt="2024-04-25T08:58:30.058" v="81" actId="1076"/>
        <pc:sldMkLst>
          <pc:docMk/>
          <pc:sldMk cId="3740316201" sldId="548"/>
        </pc:sldMkLst>
        <pc:picChg chg="mod">
          <ac:chgData name="Mike Price" userId="45311d0e-980a-4dd1-9cd9-ed1a80e03dc6" providerId="ADAL" clId="{141FC7A3-AB67-43E3-8B99-2EFEF1F8346B}" dt="2024-04-25T08:58:28.696" v="80" actId="1076"/>
          <ac:picMkLst>
            <pc:docMk/>
            <pc:sldMk cId="3740316201" sldId="548"/>
            <ac:picMk id="2" creationId="{4B3C6817-FB39-4F1A-B788-EA9D88AFE763}"/>
          </ac:picMkLst>
        </pc:picChg>
        <pc:picChg chg="add del mod">
          <ac:chgData name="Mike Price" userId="45311d0e-980a-4dd1-9cd9-ed1a80e03dc6" providerId="ADAL" clId="{141FC7A3-AB67-43E3-8B99-2EFEF1F8346B}" dt="2024-04-25T08:58:30.058" v="81" actId="1076"/>
          <ac:picMkLst>
            <pc:docMk/>
            <pc:sldMk cId="3740316201" sldId="548"/>
            <ac:picMk id="3" creationId="{A9FA8532-77E9-7FD0-A342-6C5DC9109CB0}"/>
          </ac:picMkLst>
        </pc:picChg>
      </pc:sldChg>
      <pc:sldChg chg="addSp modSp mod">
        <pc:chgData name="Mike Price" userId="45311d0e-980a-4dd1-9cd9-ed1a80e03dc6" providerId="ADAL" clId="{141FC7A3-AB67-43E3-8B99-2EFEF1F8346B}" dt="2024-04-25T09:00:00.886" v="87" actId="1076"/>
        <pc:sldMkLst>
          <pc:docMk/>
          <pc:sldMk cId="3083276507" sldId="552"/>
        </pc:sldMkLst>
        <pc:picChg chg="mod">
          <ac:chgData name="Mike Price" userId="45311d0e-980a-4dd1-9cd9-ed1a80e03dc6" providerId="ADAL" clId="{141FC7A3-AB67-43E3-8B99-2EFEF1F8346B}" dt="2024-04-25T08:59:57.857" v="86" actId="1076"/>
          <ac:picMkLst>
            <pc:docMk/>
            <pc:sldMk cId="3083276507" sldId="552"/>
            <ac:picMk id="2" creationId="{79AFDD91-4028-4C49-9D4B-5ED59444C305}"/>
          </ac:picMkLst>
        </pc:picChg>
        <pc:picChg chg="add mod">
          <ac:chgData name="Mike Price" userId="45311d0e-980a-4dd1-9cd9-ed1a80e03dc6" providerId="ADAL" clId="{141FC7A3-AB67-43E3-8B99-2EFEF1F8346B}" dt="2024-04-25T09:00:00.886" v="87" actId="1076"/>
          <ac:picMkLst>
            <pc:docMk/>
            <pc:sldMk cId="3083276507" sldId="552"/>
            <ac:picMk id="3" creationId="{7D949189-5D0B-4131-F891-5F2AB0B22170}"/>
          </ac:picMkLst>
        </pc:picChg>
      </pc:sldChg>
      <pc:sldChg chg="addSp modSp mod">
        <pc:chgData name="Mike Price" userId="45311d0e-980a-4dd1-9cd9-ed1a80e03dc6" providerId="ADAL" clId="{141FC7A3-AB67-43E3-8B99-2EFEF1F8346B}" dt="2024-04-25T13:27:33.834" v="442" actId="1076"/>
        <pc:sldMkLst>
          <pc:docMk/>
          <pc:sldMk cId="3444257811" sldId="636"/>
        </pc:sldMkLst>
        <pc:picChg chg="mod">
          <ac:chgData name="Mike Price" userId="45311d0e-980a-4dd1-9cd9-ed1a80e03dc6" providerId="ADAL" clId="{141FC7A3-AB67-43E3-8B99-2EFEF1F8346B}" dt="2024-04-25T13:27:29.153" v="440" actId="1076"/>
          <ac:picMkLst>
            <pc:docMk/>
            <pc:sldMk cId="3444257811" sldId="636"/>
            <ac:picMk id="2" creationId="{215D8891-0D82-4575-B5D1-9225D05DC86A}"/>
          </ac:picMkLst>
        </pc:picChg>
        <pc:picChg chg="add mod">
          <ac:chgData name="Mike Price" userId="45311d0e-980a-4dd1-9cd9-ed1a80e03dc6" providerId="ADAL" clId="{141FC7A3-AB67-43E3-8B99-2EFEF1F8346B}" dt="2024-04-25T13:27:33.834" v="442" actId="1076"/>
          <ac:picMkLst>
            <pc:docMk/>
            <pc:sldMk cId="3444257811" sldId="636"/>
            <ac:picMk id="3" creationId="{7495209B-ED67-CB10-25C3-A7DADCAC5179}"/>
          </ac:picMkLst>
        </pc:picChg>
      </pc:sldChg>
      <pc:sldChg chg="addSp modSp mod">
        <pc:chgData name="Mike Price" userId="45311d0e-980a-4dd1-9cd9-ed1a80e03dc6" providerId="ADAL" clId="{141FC7A3-AB67-43E3-8B99-2EFEF1F8346B}" dt="2024-04-25T13:28:24.488" v="449" actId="1076"/>
        <pc:sldMkLst>
          <pc:docMk/>
          <pc:sldMk cId="2285107543" sldId="640"/>
        </pc:sldMkLst>
        <pc:picChg chg="mod">
          <ac:chgData name="Mike Price" userId="45311d0e-980a-4dd1-9cd9-ed1a80e03dc6" providerId="ADAL" clId="{141FC7A3-AB67-43E3-8B99-2EFEF1F8346B}" dt="2024-04-25T13:28:19.248" v="448" actId="1076"/>
          <ac:picMkLst>
            <pc:docMk/>
            <pc:sldMk cId="2285107543" sldId="640"/>
            <ac:picMk id="2" creationId="{A0D12AA9-EE9F-488C-9B90-CA8C6E70516E}"/>
          </ac:picMkLst>
        </pc:picChg>
        <pc:picChg chg="add mod">
          <ac:chgData name="Mike Price" userId="45311d0e-980a-4dd1-9cd9-ed1a80e03dc6" providerId="ADAL" clId="{141FC7A3-AB67-43E3-8B99-2EFEF1F8346B}" dt="2024-04-25T13:28:24.488" v="449" actId="1076"/>
          <ac:picMkLst>
            <pc:docMk/>
            <pc:sldMk cId="2285107543" sldId="640"/>
            <ac:picMk id="3" creationId="{4C35FD18-74F0-339D-FBE3-253D2B9A1B67}"/>
          </ac:picMkLst>
        </pc:picChg>
      </pc:sldChg>
      <pc:sldChg chg="addSp modSp mod">
        <pc:chgData name="Mike Price" userId="45311d0e-980a-4dd1-9cd9-ed1a80e03dc6" providerId="ADAL" clId="{141FC7A3-AB67-43E3-8B99-2EFEF1F8346B}" dt="2024-04-25T13:30:20.495" v="456" actId="1076"/>
        <pc:sldMkLst>
          <pc:docMk/>
          <pc:sldMk cId="4252257214" sldId="644"/>
        </pc:sldMkLst>
        <pc:picChg chg="add mod">
          <ac:chgData name="Mike Price" userId="45311d0e-980a-4dd1-9cd9-ed1a80e03dc6" providerId="ADAL" clId="{141FC7A3-AB67-43E3-8B99-2EFEF1F8346B}" dt="2024-04-25T13:30:20.495" v="456" actId="1076"/>
          <ac:picMkLst>
            <pc:docMk/>
            <pc:sldMk cId="4252257214" sldId="644"/>
            <ac:picMk id="2" creationId="{90BF7A61-8AFB-521C-DE3B-AE0431142C3E}"/>
          </ac:picMkLst>
        </pc:picChg>
        <pc:picChg chg="mod">
          <ac:chgData name="Mike Price" userId="45311d0e-980a-4dd1-9cd9-ed1a80e03dc6" providerId="ADAL" clId="{141FC7A3-AB67-43E3-8B99-2EFEF1F8346B}" dt="2024-04-25T13:30:16.191" v="453" actId="1076"/>
          <ac:picMkLst>
            <pc:docMk/>
            <pc:sldMk cId="4252257214" sldId="644"/>
            <ac:picMk id="3" creationId="{EF6F33B6-421D-4AAB-8822-E12CA45FD298}"/>
          </ac:picMkLst>
        </pc:picChg>
      </pc:sldChg>
      <pc:sldChg chg="addSp modSp mod">
        <pc:chgData name="Mike Price" userId="45311d0e-980a-4dd1-9cd9-ed1a80e03dc6" providerId="ADAL" clId="{141FC7A3-AB67-43E3-8B99-2EFEF1F8346B}" dt="2024-04-25T13:31:21.617" v="462" actId="1076"/>
        <pc:sldMkLst>
          <pc:docMk/>
          <pc:sldMk cId="1086451723" sldId="648"/>
        </pc:sldMkLst>
        <pc:picChg chg="add mod">
          <ac:chgData name="Mike Price" userId="45311d0e-980a-4dd1-9cd9-ed1a80e03dc6" providerId="ADAL" clId="{141FC7A3-AB67-43E3-8B99-2EFEF1F8346B}" dt="2024-04-25T13:31:21.617" v="462" actId="1076"/>
          <ac:picMkLst>
            <pc:docMk/>
            <pc:sldMk cId="1086451723" sldId="648"/>
            <ac:picMk id="2" creationId="{73F223EA-24F8-1C6E-9342-BB899B6397EE}"/>
          </ac:picMkLst>
        </pc:picChg>
        <pc:picChg chg="mod">
          <ac:chgData name="Mike Price" userId="45311d0e-980a-4dd1-9cd9-ed1a80e03dc6" providerId="ADAL" clId="{141FC7A3-AB67-43E3-8B99-2EFEF1F8346B}" dt="2024-04-25T13:31:19.135" v="461" actId="1076"/>
          <ac:picMkLst>
            <pc:docMk/>
            <pc:sldMk cId="1086451723" sldId="648"/>
            <ac:picMk id="3" creationId="{2DF8C86E-3B1F-47C6-A1F8-6D489A6BB390}"/>
          </ac:picMkLst>
        </pc:picChg>
      </pc:sldChg>
      <pc:sldChg chg="addSp modSp mod">
        <pc:chgData name="Mike Price" userId="45311d0e-980a-4dd1-9cd9-ed1a80e03dc6" providerId="ADAL" clId="{141FC7A3-AB67-43E3-8B99-2EFEF1F8346B}" dt="2024-04-26T09:07:59.863" v="607" actId="1076"/>
        <pc:sldMkLst>
          <pc:docMk/>
          <pc:sldMk cId="3185841278" sldId="652"/>
        </pc:sldMkLst>
        <pc:picChg chg="add mod">
          <ac:chgData name="Mike Price" userId="45311d0e-980a-4dd1-9cd9-ed1a80e03dc6" providerId="ADAL" clId="{141FC7A3-AB67-43E3-8B99-2EFEF1F8346B}" dt="2024-04-26T09:07:59.863" v="607" actId="1076"/>
          <ac:picMkLst>
            <pc:docMk/>
            <pc:sldMk cId="3185841278" sldId="652"/>
            <ac:picMk id="2" creationId="{932B083B-9077-309D-AC09-5A1DC73DB9E6}"/>
          </ac:picMkLst>
        </pc:picChg>
        <pc:picChg chg="mod">
          <ac:chgData name="Mike Price" userId="45311d0e-980a-4dd1-9cd9-ed1a80e03dc6" providerId="ADAL" clId="{141FC7A3-AB67-43E3-8B99-2EFEF1F8346B}" dt="2024-04-26T09:07:58.071" v="606" actId="1076"/>
          <ac:picMkLst>
            <pc:docMk/>
            <pc:sldMk cId="3185841278" sldId="652"/>
            <ac:picMk id="3" creationId="{05BFC8C9-6BFA-4929-A9DF-A5527542A0BB}"/>
          </ac:picMkLst>
        </pc:picChg>
      </pc:sldChg>
      <pc:sldChg chg="addSp modSp mod">
        <pc:chgData name="Mike Price" userId="45311d0e-980a-4dd1-9cd9-ed1a80e03dc6" providerId="ADAL" clId="{141FC7A3-AB67-43E3-8B99-2EFEF1F8346B}" dt="2024-04-26T09:09:06.880" v="614" actId="1076"/>
        <pc:sldMkLst>
          <pc:docMk/>
          <pc:sldMk cId="86646847" sldId="656"/>
        </pc:sldMkLst>
        <pc:picChg chg="add mod">
          <ac:chgData name="Mike Price" userId="45311d0e-980a-4dd1-9cd9-ed1a80e03dc6" providerId="ADAL" clId="{141FC7A3-AB67-43E3-8B99-2EFEF1F8346B}" dt="2024-04-26T09:09:06.880" v="614" actId="1076"/>
          <ac:picMkLst>
            <pc:docMk/>
            <pc:sldMk cId="86646847" sldId="656"/>
            <ac:picMk id="2" creationId="{EA6B05F2-D9D4-B3BB-0659-977867942EDA}"/>
          </ac:picMkLst>
        </pc:picChg>
        <pc:picChg chg="mod">
          <ac:chgData name="Mike Price" userId="45311d0e-980a-4dd1-9cd9-ed1a80e03dc6" providerId="ADAL" clId="{141FC7A3-AB67-43E3-8B99-2EFEF1F8346B}" dt="2024-04-26T09:09:05.520" v="613" actId="1076"/>
          <ac:picMkLst>
            <pc:docMk/>
            <pc:sldMk cId="86646847" sldId="656"/>
            <ac:picMk id="3" creationId="{513FCCD0-6059-42BD-B6E3-D43009AA9E7A}"/>
          </ac:picMkLst>
        </pc:picChg>
      </pc:sldChg>
      <pc:sldChg chg="addSp modSp mod">
        <pc:chgData name="Mike Price" userId="45311d0e-980a-4dd1-9cd9-ed1a80e03dc6" providerId="ADAL" clId="{141FC7A3-AB67-43E3-8B99-2EFEF1F8346B}" dt="2024-04-26T09:16:54.670" v="620" actId="1076"/>
        <pc:sldMkLst>
          <pc:docMk/>
          <pc:sldMk cId="2454281963" sldId="660"/>
        </pc:sldMkLst>
        <pc:picChg chg="mod">
          <ac:chgData name="Mike Price" userId="45311d0e-980a-4dd1-9cd9-ed1a80e03dc6" providerId="ADAL" clId="{141FC7A3-AB67-43E3-8B99-2EFEF1F8346B}" dt="2024-04-26T09:16:49.529" v="619" actId="1076"/>
          <ac:picMkLst>
            <pc:docMk/>
            <pc:sldMk cId="2454281963" sldId="660"/>
            <ac:picMk id="2" creationId="{E8158739-6B3E-49FA-AC99-AC2BF0DB0687}"/>
          </ac:picMkLst>
        </pc:picChg>
        <pc:picChg chg="add mod">
          <ac:chgData name="Mike Price" userId="45311d0e-980a-4dd1-9cd9-ed1a80e03dc6" providerId="ADAL" clId="{141FC7A3-AB67-43E3-8B99-2EFEF1F8346B}" dt="2024-04-26T09:16:54.670" v="620" actId="1076"/>
          <ac:picMkLst>
            <pc:docMk/>
            <pc:sldMk cId="2454281963" sldId="660"/>
            <ac:picMk id="3" creationId="{BF9298AE-90E7-6B8B-8745-7BC88EFF4D27}"/>
          </ac:picMkLst>
        </pc:picChg>
      </pc:sldChg>
      <pc:sldChg chg="addSp modSp mod">
        <pc:chgData name="Mike Price" userId="45311d0e-980a-4dd1-9cd9-ed1a80e03dc6" providerId="ADAL" clId="{141FC7A3-AB67-43E3-8B99-2EFEF1F8346B}" dt="2024-04-26T09:17:53.134" v="627" actId="1076"/>
        <pc:sldMkLst>
          <pc:docMk/>
          <pc:sldMk cId="4282422263" sldId="664"/>
        </pc:sldMkLst>
        <pc:picChg chg="mod">
          <ac:chgData name="Mike Price" userId="45311d0e-980a-4dd1-9cd9-ed1a80e03dc6" providerId="ADAL" clId="{141FC7A3-AB67-43E3-8B99-2EFEF1F8346B}" dt="2024-04-26T09:17:48.775" v="624" actId="1076"/>
          <ac:picMkLst>
            <pc:docMk/>
            <pc:sldMk cId="4282422263" sldId="664"/>
            <ac:picMk id="2" creationId="{488ECE05-4097-473F-94AE-9815CD1FB18B}"/>
          </ac:picMkLst>
        </pc:picChg>
        <pc:picChg chg="add mod">
          <ac:chgData name="Mike Price" userId="45311d0e-980a-4dd1-9cd9-ed1a80e03dc6" providerId="ADAL" clId="{141FC7A3-AB67-43E3-8B99-2EFEF1F8346B}" dt="2024-04-26T09:17:53.134" v="627" actId="1076"/>
          <ac:picMkLst>
            <pc:docMk/>
            <pc:sldMk cId="4282422263" sldId="664"/>
            <ac:picMk id="3" creationId="{18D998F1-CCDC-D2D3-88C9-842AC0883184}"/>
          </ac:picMkLst>
        </pc:picChg>
      </pc:sldChg>
      <pc:sldChg chg="addSp modSp mod">
        <pc:chgData name="Mike Price" userId="45311d0e-980a-4dd1-9cd9-ed1a80e03dc6" providerId="ADAL" clId="{141FC7A3-AB67-43E3-8B99-2EFEF1F8346B}" dt="2024-04-26T09:34:25.029" v="657" actId="1076"/>
        <pc:sldMkLst>
          <pc:docMk/>
          <pc:sldMk cId="3335382705" sldId="668"/>
        </pc:sldMkLst>
        <pc:picChg chg="mod">
          <ac:chgData name="Mike Price" userId="45311d0e-980a-4dd1-9cd9-ed1a80e03dc6" providerId="ADAL" clId="{141FC7A3-AB67-43E3-8B99-2EFEF1F8346B}" dt="2024-04-26T09:34:22.981" v="656" actId="1076"/>
          <ac:picMkLst>
            <pc:docMk/>
            <pc:sldMk cId="3335382705" sldId="668"/>
            <ac:picMk id="2" creationId="{22F751E4-7E31-4A27-A772-4BAA7262778C}"/>
          </ac:picMkLst>
        </pc:picChg>
        <pc:picChg chg="add mod">
          <ac:chgData name="Mike Price" userId="45311d0e-980a-4dd1-9cd9-ed1a80e03dc6" providerId="ADAL" clId="{141FC7A3-AB67-43E3-8B99-2EFEF1F8346B}" dt="2024-04-26T09:34:25.029" v="657" actId="1076"/>
          <ac:picMkLst>
            <pc:docMk/>
            <pc:sldMk cId="3335382705" sldId="668"/>
            <ac:picMk id="3" creationId="{F48A0376-73F2-0CB0-6763-8D978684FD00}"/>
          </ac:picMkLst>
        </pc:picChg>
      </pc:sldChg>
      <pc:sldChg chg="addSp modSp mod">
        <pc:chgData name="Mike Price" userId="45311d0e-980a-4dd1-9cd9-ed1a80e03dc6" providerId="ADAL" clId="{141FC7A3-AB67-43E3-8B99-2EFEF1F8346B}" dt="2024-04-26T09:35:11.084" v="663" actId="1076"/>
        <pc:sldMkLst>
          <pc:docMk/>
          <pc:sldMk cId="1399884498" sldId="672"/>
        </pc:sldMkLst>
        <pc:picChg chg="mod">
          <ac:chgData name="Mike Price" userId="45311d0e-980a-4dd1-9cd9-ed1a80e03dc6" providerId="ADAL" clId="{141FC7A3-AB67-43E3-8B99-2EFEF1F8346B}" dt="2024-04-26T09:35:09.580" v="662" actId="1076"/>
          <ac:picMkLst>
            <pc:docMk/>
            <pc:sldMk cId="1399884498" sldId="672"/>
            <ac:picMk id="2" creationId="{753A2600-9630-41B9-B54D-93161DA001FC}"/>
          </ac:picMkLst>
        </pc:picChg>
        <pc:picChg chg="add mod">
          <ac:chgData name="Mike Price" userId="45311d0e-980a-4dd1-9cd9-ed1a80e03dc6" providerId="ADAL" clId="{141FC7A3-AB67-43E3-8B99-2EFEF1F8346B}" dt="2024-04-26T09:35:11.084" v="663" actId="1076"/>
          <ac:picMkLst>
            <pc:docMk/>
            <pc:sldMk cId="1399884498" sldId="672"/>
            <ac:picMk id="3" creationId="{22528E14-BE69-09B0-C50F-B2017C9219AC}"/>
          </ac:picMkLst>
        </pc:picChg>
      </pc:sldChg>
      <pc:sldChg chg="addSp modSp mod">
        <pc:chgData name="Mike Price" userId="45311d0e-980a-4dd1-9cd9-ed1a80e03dc6" providerId="ADAL" clId="{141FC7A3-AB67-43E3-8B99-2EFEF1F8346B}" dt="2024-04-26T09:36:37.339" v="670" actId="1076"/>
        <pc:sldMkLst>
          <pc:docMk/>
          <pc:sldMk cId="2382556419" sldId="676"/>
        </pc:sldMkLst>
        <pc:picChg chg="mod">
          <ac:chgData name="Mike Price" userId="45311d0e-980a-4dd1-9cd9-ed1a80e03dc6" providerId="ADAL" clId="{141FC7A3-AB67-43E3-8B99-2EFEF1F8346B}" dt="2024-04-26T09:36:33.971" v="668" actId="1076"/>
          <ac:picMkLst>
            <pc:docMk/>
            <pc:sldMk cId="2382556419" sldId="676"/>
            <ac:picMk id="2" creationId="{0C0E66D3-57DC-4B63-8E98-5E42FC6251C7}"/>
          </ac:picMkLst>
        </pc:picChg>
        <pc:picChg chg="add mod">
          <ac:chgData name="Mike Price" userId="45311d0e-980a-4dd1-9cd9-ed1a80e03dc6" providerId="ADAL" clId="{141FC7A3-AB67-43E3-8B99-2EFEF1F8346B}" dt="2024-04-26T09:36:37.339" v="670" actId="1076"/>
          <ac:picMkLst>
            <pc:docMk/>
            <pc:sldMk cId="2382556419" sldId="676"/>
            <ac:picMk id="3" creationId="{ECFA0547-AF42-61D1-37A0-C5CE8446D6F9}"/>
          </ac:picMkLst>
        </pc:picChg>
      </pc:sldChg>
      <pc:sldChg chg="addSp modSp mod">
        <pc:chgData name="Mike Price" userId="45311d0e-980a-4dd1-9cd9-ed1a80e03dc6" providerId="ADAL" clId="{141FC7A3-AB67-43E3-8B99-2EFEF1F8346B}" dt="2024-04-26T09:37:48.605" v="678" actId="14100"/>
        <pc:sldMkLst>
          <pc:docMk/>
          <pc:sldMk cId="1887740025" sldId="680"/>
        </pc:sldMkLst>
        <pc:picChg chg="mod">
          <ac:chgData name="Mike Price" userId="45311d0e-980a-4dd1-9cd9-ed1a80e03dc6" providerId="ADAL" clId="{141FC7A3-AB67-43E3-8B99-2EFEF1F8346B}" dt="2024-04-26T09:37:48.605" v="678" actId="14100"/>
          <ac:picMkLst>
            <pc:docMk/>
            <pc:sldMk cId="1887740025" sldId="680"/>
            <ac:picMk id="2" creationId="{EC401756-F551-48CD-8ACF-A70B8AD6D36E}"/>
          </ac:picMkLst>
        </pc:picChg>
        <pc:picChg chg="add mod">
          <ac:chgData name="Mike Price" userId="45311d0e-980a-4dd1-9cd9-ed1a80e03dc6" providerId="ADAL" clId="{141FC7A3-AB67-43E3-8B99-2EFEF1F8346B}" dt="2024-04-26T09:37:25.595" v="676" actId="1076"/>
          <ac:picMkLst>
            <pc:docMk/>
            <pc:sldMk cId="1887740025" sldId="680"/>
            <ac:picMk id="3" creationId="{61710D27-2D7A-804B-F501-310107C265E9}"/>
          </ac:picMkLst>
        </pc:picChg>
      </pc:sldChg>
      <pc:sldChg chg="addSp modSp mod">
        <pc:chgData name="Mike Price" userId="45311d0e-980a-4dd1-9cd9-ed1a80e03dc6" providerId="ADAL" clId="{141FC7A3-AB67-43E3-8B99-2EFEF1F8346B}" dt="2024-04-26T10:25:37.489" v="720" actId="1076"/>
        <pc:sldMkLst>
          <pc:docMk/>
          <pc:sldMk cId="313145478" sldId="692"/>
        </pc:sldMkLst>
        <pc:picChg chg="add mod">
          <ac:chgData name="Mike Price" userId="45311d0e-980a-4dd1-9cd9-ed1a80e03dc6" providerId="ADAL" clId="{141FC7A3-AB67-43E3-8B99-2EFEF1F8346B}" dt="2024-04-26T10:25:37.489" v="720" actId="1076"/>
          <ac:picMkLst>
            <pc:docMk/>
            <pc:sldMk cId="313145478" sldId="692"/>
            <ac:picMk id="2" creationId="{BB3741EE-CC91-23D9-4358-F03E3D03F374}"/>
          </ac:picMkLst>
        </pc:picChg>
        <pc:picChg chg="mod">
          <ac:chgData name="Mike Price" userId="45311d0e-980a-4dd1-9cd9-ed1a80e03dc6" providerId="ADAL" clId="{141FC7A3-AB67-43E3-8B99-2EFEF1F8346B}" dt="2024-04-26T10:25:33.409" v="717" actId="1076"/>
          <ac:picMkLst>
            <pc:docMk/>
            <pc:sldMk cId="313145478" sldId="692"/>
            <ac:picMk id="3" creationId="{5791F8DD-529B-4298-A8B5-1F9E386CADA3}"/>
          </ac:picMkLst>
        </pc:picChg>
      </pc:sldChg>
      <pc:sldChg chg="addSp modSp mod">
        <pc:chgData name="Mike Price" userId="45311d0e-980a-4dd1-9cd9-ed1a80e03dc6" providerId="ADAL" clId="{141FC7A3-AB67-43E3-8B99-2EFEF1F8346B}" dt="2024-04-26T10:26:21.625" v="725" actId="1076"/>
        <pc:sldMkLst>
          <pc:docMk/>
          <pc:sldMk cId="1040227446" sldId="696"/>
        </pc:sldMkLst>
        <pc:picChg chg="add mod">
          <ac:chgData name="Mike Price" userId="45311d0e-980a-4dd1-9cd9-ed1a80e03dc6" providerId="ADAL" clId="{141FC7A3-AB67-43E3-8B99-2EFEF1F8346B}" dt="2024-04-26T10:26:21.625" v="725" actId="1076"/>
          <ac:picMkLst>
            <pc:docMk/>
            <pc:sldMk cId="1040227446" sldId="696"/>
            <ac:picMk id="2" creationId="{89E20D4B-1609-3C10-682E-3981D0024294}"/>
          </ac:picMkLst>
        </pc:picChg>
        <pc:picChg chg="mod">
          <ac:chgData name="Mike Price" userId="45311d0e-980a-4dd1-9cd9-ed1a80e03dc6" providerId="ADAL" clId="{141FC7A3-AB67-43E3-8B99-2EFEF1F8346B}" dt="2024-04-26T10:26:18.344" v="722" actId="1076"/>
          <ac:picMkLst>
            <pc:docMk/>
            <pc:sldMk cId="1040227446" sldId="696"/>
            <ac:picMk id="3" creationId="{ACBFC263-527A-41E1-8D34-CC269E8030B1}"/>
          </ac:picMkLst>
        </pc:picChg>
      </pc:sldChg>
      <pc:sldChg chg="addSp modSp mod">
        <pc:chgData name="Mike Price" userId="45311d0e-980a-4dd1-9cd9-ed1a80e03dc6" providerId="ADAL" clId="{141FC7A3-AB67-43E3-8B99-2EFEF1F8346B}" dt="2024-04-26T09:21:29.965" v="633" actId="1076"/>
        <pc:sldMkLst>
          <pc:docMk/>
          <pc:sldMk cId="2472857003" sldId="748"/>
        </pc:sldMkLst>
        <pc:picChg chg="add mod">
          <ac:chgData name="Mike Price" userId="45311d0e-980a-4dd1-9cd9-ed1a80e03dc6" providerId="ADAL" clId="{141FC7A3-AB67-43E3-8B99-2EFEF1F8346B}" dt="2024-04-26T09:21:29.965" v="633" actId="1076"/>
          <ac:picMkLst>
            <pc:docMk/>
            <pc:sldMk cId="2472857003" sldId="748"/>
            <ac:picMk id="2" creationId="{DC5E4726-9F16-5DDB-E408-E1CB58207853}"/>
          </ac:picMkLst>
        </pc:picChg>
        <pc:picChg chg="mod">
          <ac:chgData name="Mike Price" userId="45311d0e-980a-4dd1-9cd9-ed1a80e03dc6" providerId="ADAL" clId="{141FC7A3-AB67-43E3-8B99-2EFEF1F8346B}" dt="2024-04-26T09:21:28.686" v="632" actId="1076"/>
          <ac:picMkLst>
            <pc:docMk/>
            <pc:sldMk cId="2472857003" sldId="748"/>
            <ac:picMk id="3" creationId="{E86A8BD0-2BE5-484C-BC54-C611919833A9}"/>
          </ac:picMkLst>
        </pc:picChg>
      </pc:sldChg>
      <pc:sldChg chg="addSp modSp mod">
        <pc:chgData name="Mike Price" userId="45311d0e-980a-4dd1-9cd9-ed1a80e03dc6" providerId="ADAL" clId="{141FC7A3-AB67-43E3-8B99-2EFEF1F8346B}" dt="2024-04-26T09:22:12.005" v="639" actId="1076"/>
        <pc:sldMkLst>
          <pc:docMk/>
          <pc:sldMk cId="3500133806" sldId="752"/>
        </pc:sldMkLst>
        <pc:picChg chg="add mod">
          <ac:chgData name="Mike Price" userId="45311d0e-980a-4dd1-9cd9-ed1a80e03dc6" providerId="ADAL" clId="{141FC7A3-AB67-43E3-8B99-2EFEF1F8346B}" dt="2024-04-26T09:22:12.005" v="639" actId="1076"/>
          <ac:picMkLst>
            <pc:docMk/>
            <pc:sldMk cId="3500133806" sldId="752"/>
            <ac:picMk id="2" creationId="{AEE114B0-00C5-BEC7-6F9F-8D1A493A0894}"/>
          </ac:picMkLst>
        </pc:picChg>
        <pc:picChg chg="mod">
          <ac:chgData name="Mike Price" userId="45311d0e-980a-4dd1-9cd9-ed1a80e03dc6" providerId="ADAL" clId="{141FC7A3-AB67-43E3-8B99-2EFEF1F8346B}" dt="2024-04-26T09:22:10.166" v="638" actId="1076"/>
          <ac:picMkLst>
            <pc:docMk/>
            <pc:sldMk cId="3500133806" sldId="752"/>
            <ac:picMk id="3" creationId="{FE2A2582-A908-4ABC-AF59-7F1BBC214715}"/>
          </ac:picMkLst>
        </pc:picChg>
      </pc:sldChg>
      <pc:sldChg chg="addSp modSp mod">
        <pc:chgData name="Mike Price" userId="45311d0e-980a-4dd1-9cd9-ed1a80e03dc6" providerId="ADAL" clId="{141FC7A3-AB67-43E3-8B99-2EFEF1F8346B}" dt="2024-04-26T09:24:14.212" v="645" actId="1076"/>
        <pc:sldMkLst>
          <pc:docMk/>
          <pc:sldMk cId="863586550" sldId="756"/>
        </pc:sldMkLst>
        <pc:picChg chg="mod">
          <ac:chgData name="Mike Price" userId="45311d0e-980a-4dd1-9cd9-ed1a80e03dc6" providerId="ADAL" clId="{141FC7A3-AB67-43E3-8B99-2EFEF1F8346B}" dt="2024-04-26T09:24:10.757" v="644" actId="1076"/>
          <ac:picMkLst>
            <pc:docMk/>
            <pc:sldMk cId="863586550" sldId="756"/>
            <ac:picMk id="2" creationId="{09D65623-350D-4108-A17B-7CF64458C3C8}"/>
          </ac:picMkLst>
        </pc:picChg>
        <pc:picChg chg="add mod">
          <ac:chgData name="Mike Price" userId="45311d0e-980a-4dd1-9cd9-ed1a80e03dc6" providerId="ADAL" clId="{141FC7A3-AB67-43E3-8B99-2EFEF1F8346B}" dt="2024-04-26T09:24:14.212" v="645" actId="1076"/>
          <ac:picMkLst>
            <pc:docMk/>
            <pc:sldMk cId="863586550" sldId="756"/>
            <ac:picMk id="3" creationId="{1359597D-5B48-A411-BADB-08533775AB46}"/>
          </ac:picMkLst>
        </pc:picChg>
      </pc:sldChg>
      <pc:sldChg chg="addSp modSp mod">
        <pc:chgData name="Mike Price" userId="45311d0e-980a-4dd1-9cd9-ed1a80e03dc6" providerId="ADAL" clId="{141FC7A3-AB67-43E3-8B99-2EFEF1F8346B}" dt="2024-04-26T09:25:13.114" v="651" actId="1076"/>
        <pc:sldMkLst>
          <pc:docMk/>
          <pc:sldMk cId="3275499554" sldId="760"/>
        </pc:sldMkLst>
        <pc:picChg chg="mod">
          <ac:chgData name="Mike Price" userId="45311d0e-980a-4dd1-9cd9-ed1a80e03dc6" providerId="ADAL" clId="{141FC7A3-AB67-43E3-8B99-2EFEF1F8346B}" dt="2024-04-26T09:25:10.441" v="650" actId="1076"/>
          <ac:picMkLst>
            <pc:docMk/>
            <pc:sldMk cId="3275499554" sldId="760"/>
            <ac:picMk id="2" creationId="{45BD7AC2-B8BD-4DB2-B3D6-20222DB2982E}"/>
          </ac:picMkLst>
        </pc:picChg>
        <pc:picChg chg="add mod">
          <ac:chgData name="Mike Price" userId="45311d0e-980a-4dd1-9cd9-ed1a80e03dc6" providerId="ADAL" clId="{141FC7A3-AB67-43E3-8B99-2EFEF1F8346B}" dt="2024-04-26T09:25:13.114" v="651" actId="1076"/>
          <ac:picMkLst>
            <pc:docMk/>
            <pc:sldMk cId="3275499554" sldId="760"/>
            <ac:picMk id="3" creationId="{06E5F7EF-BA19-7D0C-9BD7-59BB7462E16C}"/>
          </ac:picMkLst>
        </pc:picChg>
      </pc:sldChg>
      <pc:sldChg chg="addSp delSp modSp mod">
        <pc:chgData name="Mike Price" userId="45311d0e-980a-4dd1-9cd9-ed1a80e03dc6" providerId="ADAL" clId="{141FC7A3-AB67-43E3-8B99-2EFEF1F8346B}" dt="2024-04-26T08:32:40.302" v="500" actId="1076"/>
        <pc:sldMkLst>
          <pc:docMk/>
          <pc:sldMk cId="3878251054" sldId="812"/>
        </pc:sldMkLst>
        <pc:picChg chg="add del mod">
          <ac:chgData name="Mike Price" userId="45311d0e-980a-4dd1-9cd9-ed1a80e03dc6" providerId="ADAL" clId="{141FC7A3-AB67-43E3-8B99-2EFEF1F8346B}" dt="2024-04-26T08:32:40.302" v="500" actId="1076"/>
          <ac:picMkLst>
            <pc:docMk/>
            <pc:sldMk cId="3878251054" sldId="812"/>
            <ac:picMk id="2" creationId="{46369727-964C-3A2F-FF0B-D645FB620A20}"/>
          </ac:picMkLst>
        </pc:picChg>
        <pc:picChg chg="mod">
          <ac:chgData name="Mike Price" userId="45311d0e-980a-4dd1-9cd9-ed1a80e03dc6" providerId="ADAL" clId="{141FC7A3-AB67-43E3-8B99-2EFEF1F8346B}" dt="2024-04-26T08:32:37.134" v="499" actId="1076"/>
          <ac:picMkLst>
            <pc:docMk/>
            <pc:sldMk cId="3878251054" sldId="812"/>
            <ac:picMk id="3" creationId="{FF1321B1-E6DC-44BD-90DD-633D17CF6267}"/>
          </ac:picMkLst>
        </pc:picChg>
      </pc:sldChg>
      <pc:sldChg chg="addSp delSp modSp mod">
        <pc:chgData name="Mike Price" userId="45311d0e-980a-4dd1-9cd9-ed1a80e03dc6" providerId="ADAL" clId="{141FC7A3-AB67-43E3-8B99-2EFEF1F8346B}" dt="2024-04-26T08:33:52.303" v="509" actId="1076"/>
        <pc:sldMkLst>
          <pc:docMk/>
          <pc:sldMk cId="3429093208" sldId="816"/>
        </pc:sldMkLst>
        <pc:picChg chg="add del mod">
          <ac:chgData name="Mike Price" userId="45311d0e-980a-4dd1-9cd9-ed1a80e03dc6" providerId="ADAL" clId="{141FC7A3-AB67-43E3-8B99-2EFEF1F8346B}" dt="2024-04-26T08:33:52.303" v="509" actId="1076"/>
          <ac:picMkLst>
            <pc:docMk/>
            <pc:sldMk cId="3429093208" sldId="816"/>
            <ac:picMk id="2" creationId="{7B8EF217-CBF9-E8CD-CAE0-0BC586CC8E09}"/>
          </ac:picMkLst>
        </pc:picChg>
        <pc:picChg chg="mod">
          <ac:chgData name="Mike Price" userId="45311d0e-980a-4dd1-9cd9-ed1a80e03dc6" providerId="ADAL" clId="{141FC7A3-AB67-43E3-8B99-2EFEF1F8346B}" dt="2024-04-26T08:33:47.703" v="508" actId="1076"/>
          <ac:picMkLst>
            <pc:docMk/>
            <pc:sldMk cId="3429093208" sldId="816"/>
            <ac:picMk id="3" creationId="{AEA33A0D-7025-4B44-B84C-04586C3F73D3}"/>
          </ac:picMkLst>
        </pc:picChg>
      </pc:sldChg>
      <pc:sldChg chg="addSp modSp mod">
        <pc:chgData name="Mike Price" userId="45311d0e-980a-4dd1-9cd9-ed1a80e03dc6" providerId="ADAL" clId="{141FC7A3-AB67-43E3-8B99-2EFEF1F8346B}" dt="2024-04-26T08:43:38.460" v="543" actId="1076"/>
        <pc:sldMkLst>
          <pc:docMk/>
          <pc:sldMk cId="1777174599" sldId="820"/>
        </pc:sldMkLst>
        <pc:picChg chg="mod">
          <ac:chgData name="Mike Price" userId="45311d0e-980a-4dd1-9cd9-ed1a80e03dc6" providerId="ADAL" clId="{141FC7A3-AB67-43E3-8B99-2EFEF1F8346B}" dt="2024-04-26T08:43:36.460" v="542" actId="1076"/>
          <ac:picMkLst>
            <pc:docMk/>
            <pc:sldMk cId="1777174599" sldId="820"/>
            <ac:picMk id="2" creationId="{1EEAC1B9-0711-4860-93DA-62B2F7E97433}"/>
          </ac:picMkLst>
        </pc:picChg>
        <pc:picChg chg="add mod">
          <ac:chgData name="Mike Price" userId="45311d0e-980a-4dd1-9cd9-ed1a80e03dc6" providerId="ADAL" clId="{141FC7A3-AB67-43E3-8B99-2EFEF1F8346B}" dt="2024-04-26T08:43:38.460" v="543" actId="1076"/>
          <ac:picMkLst>
            <pc:docMk/>
            <pc:sldMk cId="1777174599" sldId="820"/>
            <ac:picMk id="3" creationId="{A350136C-223F-360C-FD91-4BAC777A05D9}"/>
          </ac:picMkLst>
        </pc:picChg>
      </pc:sldChg>
      <pc:sldChg chg="addSp modSp mod">
        <pc:chgData name="Mike Price" userId="45311d0e-980a-4dd1-9cd9-ed1a80e03dc6" providerId="ADAL" clId="{141FC7A3-AB67-43E3-8B99-2EFEF1F8346B}" dt="2024-04-26T08:45:10.364" v="550" actId="1076"/>
        <pc:sldMkLst>
          <pc:docMk/>
          <pc:sldMk cId="2533273182" sldId="824"/>
        </pc:sldMkLst>
        <pc:picChg chg="mod">
          <ac:chgData name="Mike Price" userId="45311d0e-980a-4dd1-9cd9-ed1a80e03dc6" providerId="ADAL" clId="{141FC7A3-AB67-43E3-8B99-2EFEF1F8346B}" dt="2024-04-26T08:45:08.652" v="549" actId="1076"/>
          <ac:picMkLst>
            <pc:docMk/>
            <pc:sldMk cId="2533273182" sldId="824"/>
            <ac:picMk id="2" creationId="{C54E5447-B5AC-4445-9137-B6A9EAC00E38}"/>
          </ac:picMkLst>
        </pc:picChg>
        <pc:picChg chg="add mod">
          <ac:chgData name="Mike Price" userId="45311d0e-980a-4dd1-9cd9-ed1a80e03dc6" providerId="ADAL" clId="{141FC7A3-AB67-43E3-8B99-2EFEF1F8346B}" dt="2024-04-26T08:45:10.364" v="550" actId="1076"/>
          <ac:picMkLst>
            <pc:docMk/>
            <pc:sldMk cId="2533273182" sldId="824"/>
            <ac:picMk id="3" creationId="{0018A5C7-82A0-B861-EFE9-29EC306E6D61}"/>
          </ac:picMkLst>
        </pc:picChg>
      </pc:sldChg>
      <pc:sldChg chg="addSp modSp mod">
        <pc:chgData name="Mike Price" userId="45311d0e-980a-4dd1-9cd9-ed1a80e03dc6" providerId="ADAL" clId="{141FC7A3-AB67-43E3-8B99-2EFEF1F8346B}" dt="2024-04-26T08:36:42.655" v="516" actId="1076"/>
        <pc:sldMkLst>
          <pc:docMk/>
          <pc:sldMk cId="2246368129" sldId="828"/>
        </pc:sldMkLst>
        <pc:picChg chg="mod">
          <ac:chgData name="Mike Price" userId="45311d0e-980a-4dd1-9cd9-ed1a80e03dc6" providerId="ADAL" clId="{141FC7A3-AB67-43E3-8B99-2EFEF1F8346B}" dt="2024-04-26T08:36:38.991" v="515" actId="1076"/>
          <ac:picMkLst>
            <pc:docMk/>
            <pc:sldMk cId="2246368129" sldId="828"/>
            <ac:picMk id="2" creationId="{BBAAE4C1-BFFC-42AA-B1B2-34ACC932A961}"/>
          </ac:picMkLst>
        </pc:picChg>
        <pc:picChg chg="add mod">
          <ac:chgData name="Mike Price" userId="45311d0e-980a-4dd1-9cd9-ed1a80e03dc6" providerId="ADAL" clId="{141FC7A3-AB67-43E3-8B99-2EFEF1F8346B}" dt="2024-04-26T08:36:42.655" v="516" actId="1076"/>
          <ac:picMkLst>
            <pc:docMk/>
            <pc:sldMk cId="2246368129" sldId="828"/>
            <ac:picMk id="3" creationId="{EFB6D330-3899-82F9-E393-0588E641D1E8}"/>
          </ac:picMkLst>
        </pc:picChg>
      </pc:sldChg>
      <pc:sldChg chg="addSp modSp mod">
        <pc:chgData name="Mike Price" userId="45311d0e-980a-4dd1-9cd9-ed1a80e03dc6" providerId="ADAL" clId="{141FC7A3-AB67-43E3-8B99-2EFEF1F8346B}" dt="2024-04-26T08:38:10.900" v="523" actId="1076"/>
        <pc:sldMkLst>
          <pc:docMk/>
          <pc:sldMk cId="711209312" sldId="832"/>
        </pc:sldMkLst>
        <pc:picChg chg="mod">
          <ac:chgData name="Mike Price" userId="45311d0e-980a-4dd1-9cd9-ed1a80e03dc6" providerId="ADAL" clId="{141FC7A3-AB67-43E3-8B99-2EFEF1F8346B}" dt="2024-04-26T08:38:03.877" v="522" actId="1076"/>
          <ac:picMkLst>
            <pc:docMk/>
            <pc:sldMk cId="711209312" sldId="832"/>
            <ac:picMk id="2" creationId="{43D30791-0FA8-4F2E-9D8A-7DF3720C94BD}"/>
          </ac:picMkLst>
        </pc:picChg>
        <pc:picChg chg="add mod">
          <ac:chgData name="Mike Price" userId="45311d0e-980a-4dd1-9cd9-ed1a80e03dc6" providerId="ADAL" clId="{141FC7A3-AB67-43E3-8B99-2EFEF1F8346B}" dt="2024-04-26T08:38:10.900" v="523" actId="1076"/>
          <ac:picMkLst>
            <pc:docMk/>
            <pc:sldMk cId="711209312" sldId="832"/>
            <ac:picMk id="3" creationId="{67524CD3-74C7-35F6-99E0-BFFDB3270F7F}"/>
          </ac:picMkLst>
        </pc:picChg>
      </pc:sldChg>
      <pc:sldChg chg="addSp modSp mod">
        <pc:chgData name="Mike Price" userId="45311d0e-980a-4dd1-9cd9-ed1a80e03dc6" providerId="ADAL" clId="{141FC7A3-AB67-43E3-8B99-2EFEF1F8346B}" dt="2024-04-26T08:56:06.901" v="581" actId="1076"/>
        <pc:sldMkLst>
          <pc:docMk/>
          <pc:sldMk cId="532306716" sldId="836"/>
        </pc:sldMkLst>
        <pc:picChg chg="add mod">
          <ac:chgData name="Mike Price" userId="45311d0e-980a-4dd1-9cd9-ed1a80e03dc6" providerId="ADAL" clId="{141FC7A3-AB67-43E3-8B99-2EFEF1F8346B}" dt="2024-04-26T08:56:06.901" v="581" actId="1076"/>
          <ac:picMkLst>
            <pc:docMk/>
            <pc:sldMk cId="532306716" sldId="836"/>
            <ac:picMk id="2" creationId="{8D273DF7-1D12-9DAA-60C5-EF328E27443B}"/>
          </ac:picMkLst>
        </pc:picChg>
        <pc:picChg chg="mod">
          <ac:chgData name="Mike Price" userId="45311d0e-980a-4dd1-9cd9-ed1a80e03dc6" providerId="ADAL" clId="{141FC7A3-AB67-43E3-8B99-2EFEF1F8346B}" dt="2024-04-26T08:56:04.437" v="580" actId="1076"/>
          <ac:picMkLst>
            <pc:docMk/>
            <pc:sldMk cId="532306716" sldId="836"/>
            <ac:picMk id="3" creationId="{787BF07A-A4B1-4984-80F5-C7BD3BF216E8}"/>
          </ac:picMkLst>
        </pc:picChg>
      </pc:sldChg>
      <pc:sldChg chg="addSp modSp mod">
        <pc:chgData name="Mike Price" userId="45311d0e-980a-4dd1-9cd9-ed1a80e03dc6" providerId="ADAL" clId="{141FC7A3-AB67-43E3-8B99-2EFEF1F8346B}" dt="2024-04-26T08:57:26.069" v="587" actId="1076"/>
        <pc:sldMkLst>
          <pc:docMk/>
          <pc:sldMk cId="1731373287" sldId="840"/>
        </pc:sldMkLst>
        <pc:picChg chg="add mod">
          <ac:chgData name="Mike Price" userId="45311d0e-980a-4dd1-9cd9-ed1a80e03dc6" providerId="ADAL" clId="{141FC7A3-AB67-43E3-8B99-2EFEF1F8346B}" dt="2024-04-26T08:57:26.069" v="587" actId="1076"/>
          <ac:picMkLst>
            <pc:docMk/>
            <pc:sldMk cId="1731373287" sldId="840"/>
            <ac:picMk id="2" creationId="{DB677E2F-72CA-E2DA-6982-FCA13C84260E}"/>
          </ac:picMkLst>
        </pc:picChg>
        <pc:picChg chg="mod">
          <ac:chgData name="Mike Price" userId="45311d0e-980a-4dd1-9cd9-ed1a80e03dc6" providerId="ADAL" clId="{141FC7A3-AB67-43E3-8B99-2EFEF1F8346B}" dt="2024-04-26T08:57:23.653" v="586" actId="1076"/>
          <ac:picMkLst>
            <pc:docMk/>
            <pc:sldMk cId="1731373287" sldId="840"/>
            <ac:picMk id="3" creationId="{2451191C-A32D-4144-B1B7-8FD8AC3EA473}"/>
          </ac:picMkLst>
        </pc:picChg>
      </pc:sldChg>
      <pc:sldChg chg="addSp modSp mod">
        <pc:chgData name="Mike Price" userId="45311d0e-980a-4dd1-9cd9-ed1a80e03dc6" providerId="ADAL" clId="{141FC7A3-AB67-43E3-8B99-2EFEF1F8346B}" dt="2024-04-26T09:00:49.069" v="593" actId="1076"/>
        <pc:sldMkLst>
          <pc:docMk/>
          <pc:sldMk cId="3255014310" sldId="844"/>
        </pc:sldMkLst>
        <pc:picChg chg="add mod">
          <ac:chgData name="Mike Price" userId="45311d0e-980a-4dd1-9cd9-ed1a80e03dc6" providerId="ADAL" clId="{141FC7A3-AB67-43E3-8B99-2EFEF1F8346B}" dt="2024-04-26T09:00:49.069" v="593" actId="1076"/>
          <ac:picMkLst>
            <pc:docMk/>
            <pc:sldMk cId="3255014310" sldId="844"/>
            <ac:picMk id="2" creationId="{35CD185F-D03C-9272-35B3-6E9AABD2016F}"/>
          </ac:picMkLst>
        </pc:picChg>
        <pc:picChg chg="mod">
          <ac:chgData name="Mike Price" userId="45311d0e-980a-4dd1-9cd9-ed1a80e03dc6" providerId="ADAL" clId="{141FC7A3-AB67-43E3-8B99-2EFEF1F8346B}" dt="2024-04-26T09:00:46.437" v="592" actId="1076"/>
          <ac:picMkLst>
            <pc:docMk/>
            <pc:sldMk cId="3255014310" sldId="844"/>
            <ac:picMk id="3" creationId="{4871AE5A-9030-4547-899B-4F396F7C18B4}"/>
          </ac:picMkLst>
        </pc:picChg>
      </pc:sldChg>
      <pc:sldChg chg="addSp modSp mod">
        <pc:chgData name="Mike Price" userId="45311d0e-980a-4dd1-9cd9-ed1a80e03dc6" providerId="ADAL" clId="{141FC7A3-AB67-43E3-8B99-2EFEF1F8346B}" dt="2024-04-26T09:02:09.140" v="601" actId="1076"/>
        <pc:sldMkLst>
          <pc:docMk/>
          <pc:sldMk cId="1970321346" sldId="848"/>
        </pc:sldMkLst>
        <pc:picChg chg="add mod">
          <ac:chgData name="Mike Price" userId="45311d0e-980a-4dd1-9cd9-ed1a80e03dc6" providerId="ADAL" clId="{141FC7A3-AB67-43E3-8B99-2EFEF1F8346B}" dt="2024-04-26T09:02:09.140" v="601" actId="1076"/>
          <ac:picMkLst>
            <pc:docMk/>
            <pc:sldMk cId="1970321346" sldId="848"/>
            <ac:picMk id="2" creationId="{039D68B0-9E92-15B1-3332-D4B0151894B3}"/>
          </ac:picMkLst>
        </pc:picChg>
        <pc:picChg chg="mod">
          <ac:chgData name="Mike Price" userId="45311d0e-980a-4dd1-9cd9-ed1a80e03dc6" providerId="ADAL" clId="{141FC7A3-AB67-43E3-8B99-2EFEF1F8346B}" dt="2024-04-26T09:02:02.198" v="598" actId="1076"/>
          <ac:picMkLst>
            <pc:docMk/>
            <pc:sldMk cId="1970321346" sldId="848"/>
            <ac:picMk id="3" creationId="{CFC2090F-640C-4668-A2A2-82F5C71D2EE4}"/>
          </ac:picMkLst>
        </pc:picChg>
      </pc:sldChg>
      <pc:sldChg chg="addSp modSp mod">
        <pc:chgData name="Mike Price" userId="45311d0e-980a-4dd1-9cd9-ed1a80e03dc6" providerId="ADAL" clId="{141FC7A3-AB67-43E3-8B99-2EFEF1F8346B}" dt="2024-04-25T13:15:01.926" v="417" actId="1076"/>
        <pc:sldMkLst>
          <pc:docMk/>
          <pc:sldMk cId="1744693756" sldId="852"/>
        </pc:sldMkLst>
        <pc:picChg chg="mod">
          <ac:chgData name="Mike Price" userId="45311d0e-980a-4dd1-9cd9-ed1a80e03dc6" providerId="ADAL" clId="{141FC7A3-AB67-43E3-8B99-2EFEF1F8346B}" dt="2024-04-25T13:14:57.934" v="416" actId="1076"/>
          <ac:picMkLst>
            <pc:docMk/>
            <pc:sldMk cId="1744693756" sldId="852"/>
            <ac:picMk id="2" creationId="{28AC317A-802D-4B22-A549-77011472BD0B}"/>
          </ac:picMkLst>
        </pc:picChg>
        <pc:picChg chg="add mod">
          <ac:chgData name="Mike Price" userId="45311d0e-980a-4dd1-9cd9-ed1a80e03dc6" providerId="ADAL" clId="{141FC7A3-AB67-43E3-8B99-2EFEF1F8346B}" dt="2024-04-25T13:15:01.926" v="417" actId="1076"/>
          <ac:picMkLst>
            <pc:docMk/>
            <pc:sldMk cId="1744693756" sldId="852"/>
            <ac:picMk id="3" creationId="{C7C656F8-7B91-5363-903F-F73457AE1294}"/>
          </ac:picMkLst>
        </pc:picChg>
      </pc:sldChg>
      <pc:sldChg chg="addSp modSp mod">
        <pc:chgData name="Mike Price" userId="45311d0e-980a-4dd1-9cd9-ed1a80e03dc6" providerId="ADAL" clId="{141FC7A3-AB67-43E3-8B99-2EFEF1F8346B}" dt="2024-04-25T13:16:31.363" v="423" actId="1076"/>
        <pc:sldMkLst>
          <pc:docMk/>
          <pc:sldMk cId="3910481092" sldId="856"/>
        </pc:sldMkLst>
        <pc:picChg chg="mod">
          <ac:chgData name="Mike Price" userId="45311d0e-980a-4dd1-9cd9-ed1a80e03dc6" providerId="ADAL" clId="{141FC7A3-AB67-43E3-8B99-2EFEF1F8346B}" dt="2024-04-25T13:16:28.941" v="422" actId="1076"/>
          <ac:picMkLst>
            <pc:docMk/>
            <pc:sldMk cId="3910481092" sldId="856"/>
            <ac:picMk id="2" creationId="{009A60D4-18AB-4CE5-8E78-D1111576C293}"/>
          </ac:picMkLst>
        </pc:picChg>
        <pc:picChg chg="add mod">
          <ac:chgData name="Mike Price" userId="45311d0e-980a-4dd1-9cd9-ed1a80e03dc6" providerId="ADAL" clId="{141FC7A3-AB67-43E3-8B99-2EFEF1F8346B}" dt="2024-04-25T13:16:31.363" v="423" actId="1076"/>
          <ac:picMkLst>
            <pc:docMk/>
            <pc:sldMk cId="3910481092" sldId="856"/>
            <ac:picMk id="3" creationId="{023B25A2-3B50-6B7B-916B-DB0D7F7DEF98}"/>
          </ac:picMkLst>
        </pc:picChg>
      </pc:sldChg>
      <pc:sldChg chg="addSp modSp mod">
        <pc:chgData name="Mike Price" userId="45311d0e-980a-4dd1-9cd9-ed1a80e03dc6" providerId="ADAL" clId="{141FC7A3-AB67-43E3-8B99-2EFEF1F8346B}" dt="2024-04-25T13:18:07.253" v="429" actId="1076"/>
        <pc:sldMkLst>
          <pc:docMk/>
          <pc:sldMk cId="3761685088" sldId="860"/>
        </pc:sldMkLst>
        <pc:picChg chg="add mod">
          <ac:chgData name="Mike Price" userId="45311d0e-980a-4dd1-9cd9-ed1a80e03dc6" providerId="ADAL" clId="{141FC7A3-AB67-43E3-8B99-2EFEF1F8346B}" dt="2024-04-25T13:18:07.253" v="429" actId="1076"/>
          <ac:picMkLst>
            <pc:docMk/>
            <pc:sldMk cId="3761685088" sldId="860"/>
            <ac:picMk id="2" creationId="{4DAFBC7C-1635-6A44-14C5-F4DE1D655605}"/>
          </ac:picMkLst>
        </pc:picChg>
        <pc:picChg chg="mod">
          <ac:chgData name="Mike Price" userId="45311d0e-980a-4dd1-9cd9-ed1a80e03dc6" providerId="ADAL" clId="{141FC7A3-AB67-43E3-8B99-2EFEF1F8346B}" dt="2024-04-25T13:18:05.396" v="428" actId="1076"/>
          <ac:picMkLst>
            <pc:docMk/>
            <pc:sldMk cId="3761685088" sldId="860"/>
            <ac:picMk id="3" creationId="{1150881C-149A-4705-B3DA-E7CD2A211A26}"/>
          </ac:picMkLst>
        </pc:picChg>
      </pc:sldChg>
      <pc:sldChg chg="addSp modSp mod">
        <pc:chgData name="Mike Price" userId="45311d0e-980a-4dd1-9cd9-ed1a80e03dc6" providerId="ADAL" clId="{141FC7A3-AB67-43E3-8B99-2EFEF1F8346B}" dt="2024-04-25T13:19:28.668" v="436" actId="1076"/>
        <pc:sldMkLst>
          <pc:docMk/>
          <pc:sldMk cId="3706708628" sldId="864"/>
        </pc:sldMkLst>
        <pc:picChg chg="add mod">
          <ac:chgData name="Mike Price" userId="45311d0e-980a-4dd1-9cd9-ed1a80e03dc6" providerId="ADAL" clId="{141FC7A3-AB67-43E3-8B99-2EFEF1F8346B}" dt="2024-04-25T13:19:28.668" v="436" actId="1076"/>
          <ac:picMkLst>
            <pc:docMk/>
            <pc:sldMk cId="3706708628" sldId="864"/>
            <ac:picMk id="2" creationId="{859B3675-ABA5-0060-5399-01AFF392875A}"/>
          </ac:picMkLst>
        </pc:picChg>
        <pc:picChg chg="mod">
          <ac:chgData name="Mike Price" userId="45311d0e-980a-4dd1-9cd9-ed1a80e03dc6" providerId="ADAL" clId="{141FC7A3-AB67-43E3-8B99-2EFEF1F8346B}" dt="2024-04-25T13:19:25.324" v="434" actId="1076"/>
          <ac:picMkLst>
            <pc:docMk/>
            <pc:sldMk cId="3706708628" sldId="864"/>
            <ac:picMk id="3" creationId="{745E2EEC-799B-4B74-9901-15634EC22EEC}"/>
          </ac:picMkLst>
        </pc:picChg>
      </pc:sldChg>
      <pc:sldChg chg="addSp modSp mod">
        <pc:chgData name="Mike Price" userId="45311d0e-980a-4dd1-9cd9-ed1a80e03dc6" providerId="ADAL" clId="{141FC7A3-AB67-43E3-8B99-2EFEF1F8346B}" dt="2024-04-25T11:44:38.944" v="215" actId="1076"/>
        <pc:sldMkLst>
          <pc:docMk/>
          <pc:sldMk cId="2226940371" sldId="868"/>
        </pc:sldMkLst>
        <pc:spChg chg="mod">
          <ac:chgData name="Mike Price" userId="45311d0e-980a-4dd1-9cd9-ed1a80e03dc6" providerId="ADAL" clId="{141FC7A3-AB67-43E3-8B99-2EFEF1F8346B}" dt="2024-04-25T11:44:28.067" v="210" actId="1076"/>
          <ac:spMkLst>
            <pc:docMk/>
            <pc:sldMk cId="2226940371" sldId="868"/>
            <ac:spMk id="5" creationId="{AE22EB17-2428-4F4D-9938-3E5B93EBF3BC}"/>
          </ac:spMkLst>
        </pc:spChg>
        <pc:picChg chg="add mod">
          <ac:chgData name="Mike Price" userId="45311d0e-980a-4dd1-9cd9-ed1a80e03dc6" providerId="ADAL" clId="{141FC7A3-AB67-43E3-8B99-2EFEF1F8346B}" dt="2024-04-25T11:44:38.944" v="215" actId="1076"/>
          <ac:picMkLst>
            <pc:docMk/>
            <pc:sldMk cId="2226940371" sldId="868"/>
            <ac:picMk id="2" creationId="{1592E82A-65B1-E7AD-F89B-D0B2734770AA}"/>
          </ac:picMkLst>
        </pc:picChg>
        <pc:picChg chg="mod">
          <ac:chgData name="Mike Price" userId="45311d0e-980a-4dd1-9cd9-ed1a80e03dc6" providerId="ADAL" clId="{141FC7A3-AB67-43E3-8B99-2EFEF1F8346B}" dt="2024-04-25T11:44:37.137" v="214" actId="1076"/>
          <ac:picMkLst>
            <pc:docMk/>
            <pc:sldMk cId="2226940371" sldId="868"/>
            <ac:picMk id="3" creationId="{2D54A69E-51D9-4812-8ADE-7121F93687AF}"/>
          </ac:picMkLst>
        </pc:picChg>
      </pc:sldChg>
      <pc:sldChg chg="addSp modSp mod">
        <pc:chgData name="Mike Price" userId="45311d0e-980a-4dd1-9cd9-ed1a80e03dc6" providerId="ADAL" clId="{141FC7A3-AB67-43E3-8B99-2EFEF1F8346B}" dt="2024-04-25T11:46:05.203" v="222" actId="1076"/>
        <pc:sldMkLst>
          <pc:docMk/>
          <pc:sldMk cId="3363105135" sldId="872"/>
        </pc:sldMkLst>
        <pc:picChg chg="add mod">
          <ac:chgData name="Mike Price" userId="45311d0e-980a-4dd1-9cd9-ed1a80e03dc6" providerId="ADAL" clId="{141FC7A3-AB67-43E3-8B99-2EFEF1F8346B}" dt="2024-04-25T11:46:05.203" v="222" actId="1076"/>
          <ac:picMkLst>
            <pc:docMk/>
            <pc:sldMk cId="3363105135" sldId="872"/>
            <ac:picMk id="2" creationId="{5FB4A22D-DE3C-C42E-075F-93B06D8CBB42}"/>
          </ac:picMkLst>
        </pc:picChg>
        <pc:picChg chg="mod">
          <ac:chgData name="Mike Price" userId="45311d0e-980a-4dd1-9cd9-ed1a80e03dc6" providerId="ADAL" clId="{141FC7A3-AB67-43E3-8B99-2EFEF1F8346B}" dt="2024-04-25T11:46:01.972" v="221" actId="1076"/>
          <ac:picMkLst>
            <pc:docMk/>
            <pc:sldMk cId="3363105135" sldId="872"/>
            <ac:picMk id="3" creationId="{B6CE4E99-4ED8-42D2-80AD-6E4DBC8A787C}"/>
          </ac:picMkLst>
        </pc:picChg>
      </pc:sldChg>
      <pc:sldChg chg="addSp delSp modSp mod">
        <pc:chgData name="Mike Price" userId="45311d0e-980a-4dd1-9cd9-ed1a80e03dc6" providerId="ADAL" clId="{141FC7A3-AB67-43E3-8B99-2EFEF1F8346B}" dt="2024-04-25T11:48:48.560" v="247" actId="1076"/>
        <pc:sldMkLst>
          <pc:docMk/>
          <pc:sldMk cId="767196108" sldId="876"/>
        </pc:sldMkLst>
        <pc:picChg chg="mod">
          <ac:chgData name="Mike Price" userId="45311d0e-980a-4dd1-9cd9-ed1a80e03dc6" providerId="ADAL" clId="{141FC7A3-AB67-43E3-8B99-2EFEF1F8346B}" dt="2024-04-25T11:48:42.328" v="244" actId="1076"/>
          <ac:picMkLst>
            <pc:docMk/>
            <pc:sldMk cId="767196108" sldId="876"/>
            <ac:picMk id="3" creationId="{EC9F2A78-D56E-4CE2-A0EC-A5516B81A239}"/>
          </ac:picMkLst>
        </pc:picChg>
        <pc:picChg chg="add del mod">
          <ac:chgData name="Mike Price" userId="45311d0e-980a-4dd1-9cd9-ed1a80e03dc6" providerId="ADAL" clId="{141FC7A3-AB67-43E3-8B99-2EFEF1F8346B}" dt="2024-04-25T11:48:25.947" v="239" actId="478"/>
          <ac:picMkLst>
            <pc:docMk/>
            <pc:sldMk cId="767196108" sldId="876"/>
            <ac:picMk id="4" creationId="{786F9AA5-BA1A-8320-C9DB-8AF7177FF36E}"/>
          </ac:picMkLst>
        </pc:picChg>
        <pc:picChg chg="add mod">
          <ac:chgData name="Mike Price" userId="45311d0e-980a-4dd1-9cd9-ed1a80e03dc6" providerId="ADAL" clId="{141FC7A3-AB67-43E3-8B99-2EFEF1F8346B}" dt="2024-04-25T11:48:48.560" v="247" actId="1076"/>
          <ac:picMkLst>
            <pc:docMk/>
            <pc:sldMk cId="767196108" sldId="876"/>
            <ac:picMk id="6" creationId="{BAD73F9A-7EBF-396B-DB8C-B5CFF7D8F98E}"/>
          </ac:picMkLst>
        </pc:picChg>
      </pc:sldChg>
      <pc:sldChg chg="addSp delSp modSp mod">
        <pc:chgData name="Mike Price" userId="45311d0e-980a-4dd1-9cd9-ed1a80e03dc6" providerId="ADAL" clId="{141FC7A3-AB67-43E3-8B99-2EFEF1F8346B}" dt="2024-04-25T11:49:33.315" v="254" actId="1076"/>
        <pc:sldMkLst>
          <pc:docMk/>
          <pc:sldMk cId="2538174666" sldId="880"/>
        </pc:sldMkLst>
        <pc:picChg chg="add del mod">
          <ac:chgData name="Mike Price" userId="45311d0e-980a-4dd1-9cd9-ed1a80e03dc6" providerId="ADAL" clId="{141FC7A3-AB67-43E3-8B99-2EFEF1F8346B}" dt="2024-04-25T11:48:20.895" v="236"/>
          <ac:picMkLst>
            <pc:docMk/>
            <pc:sldMk cId="2538174666" sldId="880"/>
            <ac:picMk id="2" creationId="{614F9BFD-C9E4-09C4-9269-FFE1D2819EDF}"/>
          </ac:picMkLst>
        </pc:picChg>
        <pc:picChg chg="mod">
          <ac:chgData name="Mike Price" userId="45311d0e-980a-4dd1-9cd9-ed1a80e03dc6" providerId="ADAL" clId="{141FC7A3-AB67-43E3-8B99-2EFEF1F8346B}" dt="2024-04-25T11:49:30.411" v="251" actId="1076"/>
          <ac:picMkLst>
            <pc:docMk/>
            <pc:sldMk cId="2538174666" sldId="880"/>
            <ac:picMk id="3" creationId="{8DCC95E6-1B66-4465-9962-8CAB6AE504BE}"/>
          </ac:picMkLst>
        </pc:picChg>
        <pc:picChg chg="add mod">
          <ac:chgData name="Mike Price" userId="45311d0e-980a-4dd1-9cd9-ed1a80e03dc6" providerId="ADAL" clId="{141FC7A3-AB67-43E3-8B99-2EFEF1F8346B}" dt="2024-04-25T11:49:33.315" v="254" actId="1076"/>
          <ac:picMkLst>
            <pc:docMk/>
            <pc:sldMk cId="2538174666" sldId="880"/>
            <ac:picMk id="4" creationId="{A28F4E21-6FD4-DDC9-A6C4-9F4C7B616064}"/>
          </ac:picMkLst>
        </pc:picChg>
      </pc:sldChg>
      <pc:sldChg chg="addSp modSp mod">
        <pc:chgData name="Mike Price" userId="45311d0e-980a-4dd1-9cd9-ed1a80e03dc6" providerId="ADAL" clId="{141FC7A3-AB67-43E3-8B99-2EFEF1F8346B}" dt="2024-04-25T11:50:34.327" v="263" actId="1076"/>
        <pc:sldMkLst>
          <pc:docMk/>
          <pc:sldMk cId="63867003" sldId="884"/>
        </pc:sldMkLst>
        <pc:picChg chg="mod">
          <ac:chgData name="Mike Price" userId="45311d0e-980a-4dd1-9cd9-ed1a80e03dc6" providerId="ADAL" clId="{141FC7A3-AB67-43E3-8B99-2EFEF1F8346B}" dt="2024-04-25T11:50:30.833" v="260" actId="14100"/>
          <ac:picMkLst>
            <pc:docMk/>
            <pc:sldMk cId="63867003" sldId="884"/>
            <ac:picMk id="2" creationId="{77A5A972-9496-414D-8DBC-C1F1CF3792EE}"/>
          </ac:picMkLst>
        </pc:picChg>
        <pc:picChg chg="add mod">
          <ac:chgData name="Mike Price" userId="45311d0e-980a-4dd1-9cd9-ed1a80e03dc6" providerId="ADAL" clId="{141FC7A3-AB67-43E3-8B99-2EFEF1F8346B}" dt="2024-04-25T11:50:34.327" v="263" actId="1076"/>
          <ac:picMkLst>
            <pc:docMk/>
            <pc:sldMk cId="63867003" sldId="884"/>
            <ac:picMk id="3" creationId="{5F5F5C59-B2D5-73A4-B137-9314B9D1FD27}"/>
          </ac:picMkLst>
        </pc:picChg>
      </pc:sldChg>
      <pc:sldChg chg="addSp modSp mod">
        <pc:chgData name="Mike Price" userId="45311d0e-980a-4dd1-9cd9-ed1a80e03dc6" providerId="ADAL" clId="{141FC7A3-AB67-43E3-8B99-2EFEF1F8346B}" dt="2024-04-25T11:51:45.507" v="270" actId="1076"/>
        <pc:sldMkLst>
          <pc:docMk/>
          <pc:sldMk cId="356148644" sldId="888"/>
        </pc:sldMkLst>
        <pc:picChg chg="mod">
          <ac:chgData name="Mike Price" userId="45311d0e-980a-4dd1-9cd9-ed1a80e03dc6" providerId="ADAL" clId="{141FC7A3-AB67-43E3-8B99-2EFEF1F8346B}" dt="2024-04-25T11:51:42.443" v="267" actId="1076"/>
          <ac:picMkLst>
            <pc:docMk/>
            <pc:sldMk cId="356148644" sldId="888"/>
            <ac:picMk id="2" creationId="{EB72FAF8-08F3-4E86-8146-B31571734259}"/>
          </ac:picMkLst>
        </pc:picChg>
        <pc:picChg chg="add mod">
          <ac:chgData name="Mike Price" userId="45311d0e-980a-4dd1-9cd9-ed1a80e03dc6" providerId="ADAL" clId="{141FC7A3-AB67-43E3-8B99-2EFEF1F8346B}" dt="2024-04-25T11:51:45.507" v="270" actId="1076"/>
          <ac:picMkLst>
            <pc:docMk/>
            <pc:sldMk cId="356148644" sldId="888"/>
            <ac:picMk id="3" creationId="{CB89A100-6EED-C5E9-3B5B-B4D115404759}"/>
          </ac:picMkLst>
        </pc:picChg>
      </pc:sldChg>
      <pc:sldChg chg="addSp modSp mod">
        <pc:chgData name="Mike Price" userId="45311d0e-980a-4dd1-9cd9-ed1a80e03dc6" providerId="ADAL" clId="{141FC7A3-AB67-43E3-8B99-2EFEF1F8346B}" dt="2024-04-25T11:53:56.930" v="277" actId="1076"/>
        <pc:sldMkLst>
          <pc:docMk/>
          <pc:sldMk cId="374583218" sldId="892"/>
        </pc:sldMkLst>
        <pc:picChg chg="add mod">
          <ac:chgData name="Mike Price" userId="45311d0e-980a-4dd1-9cd9-ed1a80e03dc6" providerId="ADAL" clId="{141FC7A3-AB67-43E3-8B99-2EFEF1F8346B}" dt="2024-04-25T11:53:56.930" v="277" actId="1076"/>
          <ac:picMkLst>
            <pc:docMk/>
            <pc:sldMk cId="374583218" sldId="892"/>
            <ac:picMk id="2" creationId="{59676C47-1197-80F0-10A3-8A7A5CCF348D}"/>
          </ac:picMkLst>
        </pc:picChg>
        <pc:picChg chg="mod">
          <ac:chgData name="Mike Price" userId="45311d0e-980a-4dd1-9cd9-ed1a80e03dc6" providerId="ADAL" clId="{141FC7A3-AB67-43E3-8B99-2EFEF1F8346B}" dt="2024-04-25T11:53:49.931" v="276" actId="1076"/>
          <ac:picMkLst>
            <pc:docMk/>
            <pc:sldMk cId="374583218" sldId="892"/>
            <ac:picMk id="3" creationId="{64B44345-AAE3-4641-902F-55B37992CF17}"/>
          </ac:picMkLst>
        </pc:picChg>
      </pc:sldChg>
      <pc:sldChg chg="addSp modSp mod">
        <pc:chgData name="Mike Price" userId="45311d0e-980a-4dd1-9cd9-ed1a80e03dc6" providerId="ADAL" clId="{141FC7A3-AB67-43E3-8B99-2EFEF1F8346B}" dt="2024-04-25T11:55:35.085" v="284" actId="1076"/>
        <pc:sldMkLst>
          <pc:docMk/>
          <pc:sldMk cId="4067075448" sldId="896"/>
        </pc:sldMkLst>
        <pc:picChg chg="add mod">
          <ac:chgData name="Mike Price" userId="45311d0e-980a-4dd1-9cd9-ed1a80e03dc6" providerId="ADAL" clId="{141FC7A3-AB67-43E3-8B99-2EFEF1F8346B}" dt="2024-04-25T11:55:35.085" v="284" actId="1076"/>
          <ac:picMkLst>
            <pc:docMk/>
            <pc:sldMk cId="4067075448" sldId="896"/>
            <ac:picMk id="2" creationId="{48A008A7-C069-38EE-F620-873B0AC0A460}"/>
          </ac:picMkLst>
        </pc:picChg>
        <pc:picChg chg="mod">
          <ac:chgData name="Mike Price" userId="45311d0e-980a-4dd1-9cd9-ed1a80e03dc6" providerId="ADAL" clId="{141FC7A3-AB67-43E3-8B99-2EFEF1F8346B}" dt="2024-04-25T11:55:31.877" v="281" actId="1076"/>
          <ac:picMkLst>
            <pc:docMk/>
            <pc:sldMk cId="4067075448" sldId="896"/>
            <ac:picMk id="3" creationId="{8A46879D-C07C-4DBA-AB8E-E7F9A15A37E1}"/>
          </ac:picMkLst>
        </pc:picChg>
      </pc:sldChg>
      <pc:sldChg chg="addSp modSp mod">
        <pc:chgData name="Mike Price" userId="45311d0e-980a-4dd1-9cd9-ed1a80e03dc6" providerId="ADAL" clId="{141FC7A3-AB67-43E3-8B99-2EFEF1F8346B}" dt="2024-04-25T11:58:27.893" v="292" actId="1076"/>
        <pc:sldMkLst>
          <pc:docMk/>
          <pc:sldMk cId="2163750518" sldId="900"/>
        </pc:sldMkLst>
        <pc:picChg chg="add mod">
          <ac:chgData name="Mike Price" userId="45311d0e-980a-4dd1-9cd9-ed1a80e03dc6" providerId="ADAL" clId="{141FC7A3-AB67-43E3-8B99-2EFEF1F8346B}" dt="2024-04-25T11:58:27.893" v="292" actId="1076"/>
          <ac:picMkLst>
            <pc:docMk/>
            <pc:sldMk cId="2163750518" sldId="900"/>
            <ac:picMk id="2" creationId="{74952AD0-EDA4-8C64-017B-B179A9F0E2B7}"/>
          </ac:picMkLst>
        </pc:picChg>
        <pc:picChg chg="mod">
          <ac:chgData name="Mike Price" userId="45311d0e-980a-4dd1-9cd9-ed1a80e03dc6" providerId="ADAL" clId="{141FC7A3-AB67-43E3-8B99-2EFEF1F8346B}" dt="2024-04-25T11:58:23.212" v="289" actId="1076"/>
          <ac:picMkLst>
            <pc:docMk/>
            <pc:sldMk cId="2163750518" sldId="900"/>
            <ac:picMk id="4" creationId="{4FDD353A-9046-4B86-A7C4-15AB622DE5D4}"/>
          </ac:picMkLst>
        </pc:picChg>
      </pc:sldChg>
      <pc:sldChg chg="addSp modSp mod">
        <pc:chgData name="Mike Price" userId="45311d0e-980a-4dd1-9cd9-ed1a80e03dc6" providerId="ADAL" clId="{141FC7A3-AB67-43E3-8B99-2EFEF1F8346B}" dt="2024-04-25T11:59:31.208" v="303" actId="1076"/>
        <pc:sldMkLst>
          <pc:docMk/>
          <pc:sldMk cId="1087310979" sldId="904"/>
        </pc:sldMkLst>
        <pc:picChg chg="mod">
          <ac:chgData name="Mike Price" userId="45311d0e-980a-4dd1-9cd9-ed1a80e03dc6" providerId="ADAL" clId="{141FC7A3-AB67-43E3-8B99-2EFEF1F8346B}" dt="2024-04-25T11:59:20.393" v="296" actId="1076"/>
          <ac:picMkLst>
            <pc:docMk/>
            <pc:sldMk cId="1087310979" sldId="904"/>
            <ac:picMk id="2" creationId="{653DCAFA-E5E0-4111-B6F2-7AC769101687}"/>
          </ac:picMkLst>
        </pc:picChg>
        <pc:picChg chg="add mod">
          <ac:chgData name="Mike Price" userId="45311d0e-980a-4dd1-9cd9-ed1a80e03dc6" providerId="ADAL" clId="{141FC7A3-AB67-43E3-8B99-2EFEF1F8346B}" dt="2024-04-25T11:59:31.208" v="303" actId="1076"/>
          <ac:picMkLst>
            <pc:docMk/>
            <pc:sldMk cId="1087310979" sldId="904"/>
            <ac:picMk id="3" creationId="{2A542656-822C-3237-B67D-1F42CDC43182}"/>
          </ac:picMkLst>
        </pc:picChg>
      </pc:sldChg>
      <pc:sldChg chg="addSp modSp mod">
        <pc:chgData name="Mike Price" userId="45311d0e-980a-4dd1-9cd9-ed1a80e03dc6" providerId="ADAL" clId="{141FC7A3-AB67-43E3-8B99-2EFEF1F8346B}" dt="2024-04-25T12:00:58.620" v="312" actId="1076"/>
        <pc:sldMkLst>
          <pc:docMk/>
          <pc:sldMk cId="891108605" sldId="908"/>
        </pc:sldMkLst>
        <pc:picChg chg="mod">
          <ac:chgData name="Mike Price" userId="45311d0e-980a-4dd1-9cd9-ed1a80e03dc6" providerId="ADAL" clId="{141FC7A3-AB67-43E3-8B99-2EFEF1F8346B}" dt="2024-04-25T12:00:51.109" v="307" actId="1076"/>
          <ac:picMkLst>
            <pc:docMk/>
            <pc:sldMk cId="891108605" sldId="908"/>
            <ac:picMk id="2" creationId="{8847EA72-1187-43F1-9831-569A3F689B7B}"/>
          </ac:picMkLst>
        </pc:picChg>
        <pc:picChg chg="add mod">
          <ac:chgData name="Mike Price" userId="45311d0e-980a-4dd1-9cd9-ed1a80e03dc6" providerId="ADAL" clId="{141FC7A3-AB67-43E3-8B99-2EFEF1F8346B}" dt="2024-04-25T12:00:58.620" v="312" actId="1076"/>
          <ac:picMkLst>
            <pc:docMk/>
            <pc:sldMk cId="891108605" sldId="908"/>
            <ac:picMk id="3" creationId="{8928EF19-CB12-2045-D852-D081E66B4945}"/>
          </ac:picMkLst>
        </pc:picChg>
      </pc:sldChg>
      <pc:sldChg chg="addSp modSp mod">
        <pc:chgData name="Mike Price" userId="45311d0e-980a-4dd1-9cd9-ed1a80e03dc6" providerId="ADAL" clId="{141FC7A3-AB67-43E3-8B99-2EFEF1F8346B}" dt="2024-04-25T12:02:28.968" v="321" actId="1076"/>
        <pc:sldMkLst>
          <pc:docMk/>
          <pc:sldMk cId="1680233067" sldId="912"/>
        </pc:sldMkLst>
        <pc:picChg chg="mod">
          <ac:chgData name="Mike Price" userId="45311d0e-980a-4dd1-9cd9-ed1a80e03dc6" providerId="ADAL" clId="{141FC7A3-AB67-43E3-8B99-2EFEF1F8346B}" dt="2024-04-25T12:02:26.104" v="318" actId="1076"/>
          <ac:picMkLst>
            <pc:docMk/>
            <pc:sldMk cId="1680233067" sldId="912"/>
            <ac:picMk id="2" creationId="{BBAD5C91-3140-42AC-A3B7-19527588590C}"/>
          </ac:picMkLst>
        </pc:picChg>
        <pc:picChg chg="add mod">
          <ac:chgData name="Mike Price" userId="45311d0e-980a-4dd1-9cd9-ed1a80e03dc6" providerId="ADAL" clId="{141FC7A3-AB67-43E3-8B99-2EFEF1F8346B}" dt="2024-04-25T12:02:28.968" v="321" actId="1076"/>
          <ac:picMkLst>
            <pc:docMk/>
            <pc:sldMk cId="1680233067" sldId="912"/>
            <ac:picMk id="3" creationId="{73CBA8ED-F36E-E72C-3A4F-A0ED18E7B9B2}"/>
          </ac:picMkLst>
        </pc:picChg>
      </pc:sldChg>
      <pc:sldChg chg="addSp modSp mod">
        <pc:chgData name="Mike Price" userId="45311d0e-980a-4dd1-9cd9-ed1a80e03dc6" providerId="ADAL" clId="{141FC7A3-AB67-43E3-8B99-2EFEF1F8346B}" dt="2024-04-25T12:08:41.840" v="328" actId="1076"/>
        <pc:sldMkLst>
          <pc:docMk/>
          <pc:sldMk cId="1288845108" sldId="916"/>
        </pc:sldMkLst>
        <pc:picChg chg="mod">
          <ac:chgData name="Mike Price" userId="45311d0e-980a-4dd1-9cd9-ed1a80e03dc6" providerId="ADAL" clId="{141FC7A3-AB67-43E3-8B99-2EFEF1F8346B}" dt="2024-04-25T12:08:35.720" v="325" actId="1076"/>
          <ac:picMkLst>
            <pc:docMk/>
            <pc:sldMk cId="1288845108" sldId="916"/>
            <ac:picMk id="2" creationId="{A0E69782-49A7-4E4A-82C8-8A80C307A37B}"/>
          </ac:picMkLst>
        </pc:picChg>
        <pc:picChg chg="add mod">
          <ac:chgData name="Mike Price" userId="45311d0e-980a-4dd1-9cd9-ed1a80e03dc6" providerId="ADAL" clId="{141FC7A3-AB67-43E3-8B99-2EFEF1F8346B}" dt="2024-04-25T12:08:41.840" v="328" actId="1076"/>
          <ac:picMkLst>
            <pc:docMk/>
            <pc:sldMk cId="1288845108" sldId="916"/>
            <ac:picMk id="3" creationId="{DE829D07-FBE9-F32D-7856-910B318020BF}"/>
          </ac:picMkLst>
        </pc:picChg>
      </pc:sldChg>
      <pc:sldChg chg="addSp modSp mod">
        <pc:chgData name="Mike Price" userId="45311d0e-980a-4dd1-9cd9-ed1a80e03dc6" providerId="ADAL" clId="{141FC7A3-AB67-43E3-8B99-2EFEF1F8346B}" dt="2024-04-25T12:09:56.989" v="334" actId="1076"/>
        <pc:sldMkLst>
          <pc:docMk/>
          <pc:sldMk cId="2200016924" sldId="920"/>
        </pc:sldMkLst>
        <pc:picChg chg="add mod">
          <ac:chgData name="Mike Price" userId="45311d0e-980a-4dd1-9cd9-ed1a80e03dc6" providerId="ADAL" clId="{141FC7A3-AB67-43E3-8B99-2EFEF1F8346B}" dt="2024-04-25T12:09:56.989" v="334" actId="1076"/>
          <ac:picMkLst>
            <pc:docMk/>
            <pc:sldMk cId="2200016924" sldId="920"/>
            <ac:picMk id="2" creationId="{92E1DC99-C12C-83F2-338A-EB22F58630A6}"/>
          </ac:picMkLst>
        </pc:picChg>
        <pc:picChg chg="mod">
          <ac:chgData name="Mike Price" userId="45311d0e-980a-4dd1-9cd9-ed1a80e03dc6" providerId="ADAL" clId="{141FC7A3-AB67-43E3-8B99-2EFEF1F8346B}" dt="2024-04-25T12:09:55.278" v="333" actId="1076"/>
          <ac:picMkLst>
            <pc:docMk/>
            <pc:sldMk cId="2200016924" sldId="920"/>
            <ac:picMk id="3" creationId="{F9DB9DF9-1001-4BD7-B6F2-B466D74149B9}"/>
          </ac:picMkLst>
        </pc:picChg>
      </pc:sldChg>
      <pc:sldChg chg="addSp modSp mod">
        <pc:chgData name="Mike Price" userId="45311d0e-980a-4dd1-9cd9-ed1a80e03dc6" providerId="ADAL" clId="{141FC7A3-AB67-43E3-8B99-2EFEF1F8346B}" dt="2024-04-25T12:11:57.474" v="341" actId="1076"/>
        <pc:sldMkLst>
          <pc:docMk/>
          <pc:sldMk cId="1240459074" sldId="924"/>
        </pc:sldMkLst>
        <pc:picChg chg="add mod">
          <ac:chgData name="Mike Price" userId="45311d0e-980a-4dd1-9cd9-ed1a80e03dc6" providerId="ADAL" clId="{141FC7A3-AB67-43E3-8B99-2EFEF1F8346B}" dt="2024-04-25T12:11:57.474" v="341" actId="1076"/>
          <ac:picMkLst>
            <pc:docMk/>
            <pc:sldMk cId="1240459074" sldId="924"/>
            <ac:picMk id="2" creationId="{508FA794-BFCC-CC79-B2C6-F166CBCBF642}"/>
          </ac:picMkLst>
        </pc:picChg>
        <pc:picChg chg="mod">
          <ac:chgData name="Mike Price" userId="45311d0e-980a-4dd1-9cd9-ed1a80e03dc6" providerId="ADAL" clId="{141FC7A3-AB67-43E3-8B99-2EFEF1F8346B}" dt="2024-04-25T12:11:53.201" v="338" actId="1076"/>
          <ac:picMkLst>
            <pc:docMk/>
            <pc:sldMk cId="1240459074" sldId="924"/>
            <ac:picMk id="3" creationId="{B0E252F2-1969-4D94-A7A6-BA3FEEDED2C3}"/>
          </ac:picMkLst>
        </pc:picChg>
      </pc:sldChg>
      <pc:sldChg chg="addSp modSp mod">
        <pc:chgData name="Mike Price" userId="45311d0e-980a-4dd1-9cd9-ed1a80e03dc6" providerId="ADAL" clId="{141FC7A3-AB67-43E3-8B99-2EFEF1F8346B}" dt="2024-04-25T12:13:22.134" v="350" actId="1076"/>
        <pc:sldMkLst>
          <pc:docMk/>
          <pc:sldMk cId="196106827" sldId="928"/>
        </pc:sldMkLst>
        <pc:picChg chg="add mod">
          <ac:chgData name="Mike Price" userId="45311d0e-980a-4dd1-9cd9-ed1a80e03dc6" providerId="ADAL" clId="{141FC7A3-AB67-43E3-8B99-2EFEF1F8346B}" dt="2024-04-25T12:13:22.134" v="350" actId="1076"/>
          <ac:picMkLst>
            <pc:docMk/>
            <pc:sldMk cId="196106827" sldId="928"/>
            <ac:picMk id="2" creationId="{5D9768CC-0765-353B-078F-E4DFD292ECA7}"/>
          </ac:picMkLst>
        </pc:picChg>
        <pc:picChg chg="mod">
          <ac:chgData name="Mike Price" userId="45311d0e-980a-4dd1-9cd9-ed1a80e03dc6" providerId="ADAL" clId="{141FC7A3-AB67-43E3-8B99-2EFEF1F8346B}" dt="2024-04-25T12:13:17.942" v="347" actId="1076"/>
          <ac:picMkLst>
            <pc:docMk/>
            <pc:sldMk cId="196106827" sldId="928"/>
            <ac:picMk id="3" creationId="{BB999838-5005-4515-84E8-1C5069C61A6C}"/>
          </ac:picMkLst>
        </pc:picChg>
      </pc:sldChg>
      <pc:sldChg chg="addSp modSp mod">
        <pc:chgData name="Mike Price" userId="45311d0e-980a-4dd1-9cd9-ed1a80e03dc6" providerId="ADAL" clId="{141FC7A3-AB67-43E3-8B99-2EFEF1F8346B}" dt="2024-04-25T11:35:36.411" v="172" actId="14100"/>
        <pc:sldMkLst>
          <pc:docMk/>
          <pc:sldMk cId="3247202321" sldId="932"/>
        </pc:sldMkLst>
        <pc:picChg chg="add mod">
          <ac:chgData name="Mike Price" userId="45311d0e-980a-4dd1-9cd9-ed1a80e03dc6" providerId="ADAL" clId="{141FC7A3-AB67-43E3-8B99-2EFEF1F8346B}" dt="2024-04-25T11:35:26.994" v="170" actId="1076"/>
          <ac:picMkLst>
            <pc:docMk/>
            <pc:sldMk cId="3247202321" sldId="932"/>
            <ac:picMk id="2" creationId="{4C1A013D-DF5F-567F-D5B9-8E962A6BD762}"/>
          </ac:picMkLst>
        </pc:picChg>
        <pc:picChg chg="mod">
          <ac:chgData name="Mike Price" userId="45311d0e-980a-4dd1-9cd9-ed1a80e03dc6" providerId="ADAL" clId="{141FC7A3-AB67-43E3-8B99-2EFEF1F8346B}" dt="2024-04-25T11:35:36.411" v="172" actId="14100"/>
          <ac:picMkLst>
            <pc:docMk/>
            <pc:sldMk cId="3247202321" sldId="932"/>
            <ac:picMk id="3" creationId="{448E3FDB-941A-4E93-87F0-0A10CA8C0461}"/>
          </ac:picMkLst>
        </pc:picChg>
      </pc:sldChg>
      <pc:sldChg chg="addSp modSp mod">
        <pc:chgData name="Mike Price" userId="45311d0e-980a-4dd1-9cd9-ed1a80e03dc6" providerId="ADAL" clId="{141FC7A3-AB67-43E3-8B99-2EFEF1F8346B}" dt="2024-04-25T11:36:38.979" v="178" actId="1076"/>
        <pc:sldMkLst>
          <pc:docMk/>
          <pc:sldMk cId="2599351825" sldId="936"/>
        </pc:sldMkLst>
        <pc:picChg chg="add mod">
          <ac:chgData name="Mike Price" userId="45311d0e-980a-4dd1-9cd9-ed1a80e03dc6" providerId="ADAL" clId="{141FC7A3-AB67-43E3-8B99-2EFEF1F8346B}" dt="2024-04-25T11:36:38.979" v="178" actId="1076"/>
          <ac:picMkLst>
            <pc:docMk/>
            <pc:sldMk cId="2599351825" sldId="936"/>
            <ac:picMk id="2" creationId="{EA7BD461-DB30-87FB-8852-364DB95CF496}"/>
          </ac:picMkLst>
        </pc:picChg>
        <pc:picChg chg="mod">
          <ac:chgData name="Mike Price" userId="45311d0e-980a-4dd1-9cd9-ed1a80e03dc6" providerId="ADAL" clId="{141FC7A3-AB67-43E3-8B99-2EFEF1F8346B}" dt="2024-04-25T11:36:37.467" v="177" actId="1076"/>
          <ac:picMkLst>
            <pc:docMk/>
            <pc:sldMk cId="2599351825" sldId="936"/>
            <ac:picMk id="3" creationId="{06F01C37-9C52-41E3-A656-6C8C35616CCE}"/>
          </ac:picMkLst>
        </pc:picChg>
      </pc:sldChg>
      <pc:sldChg chg="addSp modSp mod">
        <pc:chgData name="Mike Price" userId="45311d0e-980a-4dd1-9cd9-ed1a80e03dc6" providerId="ADAL" clId="{141FC7A3-AB67-43E3-8B99-2EFEF1F8346B}" dt="2024-04-25T11:38:14.106" v="187" actId="1076"/>
        <pc:sldMkLst>
          <pc:docMk/>
          <pc:sldMk cId="2551663421" sldId="940"/>
        </pc:sldMkLst>
        <pc:picChg chg="add mod">
          <ac:chgData name="Mike Price" userId="45311d0e-980a-4dd1-9cd9-ed1a80e03dc6" providerId="ADAL" clId="{141FC7A3-AB67-43E3-8B99-2EFEF1F8346B}" dt="2024-04-25T11:38:14.106" v="187" actId="1076"/>
          <ac:picMkLst>
            <pc:docMk/>
            <pc:sldMk cId="2551663421" sldId="940"/>
            <ac:picMk id="2" creationId="{B05089A9-B056-E65C-B910-06E22B409136}"/>
          </ac:picMkLst>
        </pc:picChg>
        <pc:picChg chg="mod">
          <ac:chgData name="Mike Price" userId="45311d0e-980a-4dd1-9cd9-ed1a80e03dc6" providerId="ADAL" clId="{141FC7A3-AB67-43E3-8B99-2EFEF1F8346B}" dt="2024-04-25T11:38:04.629" v="182" actId="1076"/>
          <ac:picMkLst>
            <pc:docMk/>
            <pc:sldMk cId="2551663421" sldId="940"/>
            <ac:picMk id="3" creationId="{E71A37DD-AFD4-4C47-9703-D6FC14B28FEC}"/>
          </ac:picMkLst>
        </pc:picChg>
      </pc:sldChg>
      <pc:sldChg chg="addSp modSp mod">
        <pc:chgData name="Mike Price" userId="45311d0e-980a-4dd1-9cd9-ed1a80e03dc6" providerId="ADAL" clId="{141FC7A3-AB67-43E3-8B99-2EFEF1F8346B}" dt="2024-04-25T11:38:58.934" v="193" actId="1076"/>
        <pc:sldMkLst>
          <pc:docMk/>
          <pc:sldMk cId="2178675811" sldId="944"/>
        </pc:sldMkLst>
        <pc:picChg chg="add mod">
          <ac:chgData name="Mike Price" userId="45311d0e-980a-4dd1-9cd9-ed1a80e03dc6" providerId="ADAL" clId="{141FC7A3-AB67-43E3-8B99-2EFEF1F8346B}" dt="2024-04-25T11:38:58.934" v="193" actId="1076"/>
          <ac:picMkLst>
            <pc:docMk/>
            <pc:sldMk cId="2178675811" sldId="944"/>
            <ac:picMk id="2" creationId="{0367F18B-5962-B077-BC43-F88F5268197E}"/>
          </ac:picMkLst>
        </pc:picChg>
        <pc:picChg chg="mod">
          <ac:chgData name="Mike Price" userId="45311d0e-980a-4dd1-9cd9-ed1a80e03dc6" providerId="ADAL" clId="{141FC7A3-AB67-43E3-8B99-2EFEF1F8346B}" dt="2024-04-25T11:38:57.302" v="192" actId="1076"/>
          <ac:picMkLst>
            <pc:docMk/>
            <pc:sldMk cId="2178675811" sldId="944"/>
            <ac:picMk id="3" creationId="{EB529000-67E5-4B11-BDF6-301936E471E2}"/>
          </ac:picMkLst>
        </pc:picChg>
      </pc:sldChg>
      <pc:sldChg chg="addSp modSp mod">
        <pc:chgData name="Mike Price" userId="45311d0e-980a-4dd1-9cd9-ed1a80e03dc6" providerId="ADAL" clId="{141FC7A3-AB67-43E3-8B99-2EFEF1F8346B}" dt="2024-04-25T11:40:41.383" v="200" actId="1076"/>
        <pc:sldMkLst>
          <pc:docMk/>
          <pc:sldMk cId="1262114048" sldId="948"/>
        </pc:sldMkLst>
        <pc:picChg chg="add mod">
          <ac:chgData name="Mike Price" userId="45311d0e-980a-4dd1-9cd9-ed1a80e03dc6" providerId="ADAL" clId="{141FC7A3-AB67-43E3-8B99-2EFEF1F8346B}" dt="2024-04-25T11:40:41.383" v="200" actId="1076"/>
          <ac:picMkLst>
            <pc:docMk/>
            <pc:sldMk cId="1262114048" sldId="948"/>
            <ac:picMk id="2" creationId="{C8718530-55B6-5498-7F68-C431D1A7012B}"/>
          </ac:picMkLst>
        </pc:picChg>
        <pc:picChg chg="mod">
          <ac:chgData name="Mike Price" userId="45311d0e-980a-4dd1-9cd9-ed1a80e03dc6" providerId="ADAL" clId="{141FC7A3-AB67-43E3-8B99-2EFEF1F8346B}" dt="2024-04-25T11:40:37.125" v="197" actId="1076"/>
          <ac:picMkLst>
            <pc:docMk/>
            <pc:sldMk cId="1262114048" sldId="948"/>
            <ac:picMk id="3" creationId="{A5F5B9CB-8095-4EE2-82EB-F7D73295C6A2}"/>
          </ac:picMkLst>
        </pc:picChg>
      </pc:sldChg>
      <pc:sldChg chg="addSp modSp mod">
        <pc:chgData name="Mike Price" userId="45311d0e-980a-4dd1-9cd9-ed1a80e03dc6" providerId="ADAL" clId="{141FC7A3-AB67-43E3-8B99-2EFEF1F8346B}" dt="2024-04-25T11:41:58.622" v="207" actId="1076"/>
        <pc:sldMkLst>
          <pc:docMk/>
          <pc:sldMk cId="2022157485" sldId="952"/>
        </pc:sldMkLst>
        <pc:picChg chg="add mod">
          <ac:chgData name="Mike Price" userId="45311d0e-980a-4dd1-9cd9-ed1a80e03dc6" providerId="ADAL" clId="{141FC7A3-AB67-43E3-8B99-2EFEF1F8346B}" dt="2024-04-25T11:41:58.622" v="207" actId="1076"/>
          <ac:picMkLst>
            <pc:docMk/>
            <pc:sldMk cId="2022157485" sldId="952"/>
            <ac:picMk id="2" creationId="{14BE774B-DED7-3E61-AAEC-C3B450679FE6}"/>
          </ac:picMkLst>
        </pc:picChg>
        <pc:picChg chg="mod">
          <ac:chgData name="Mike Price" userId="45311d0e-980a-4dd1-9cd9-ed1a80e03dc6" providerId="ADAL" clId="{141FC7A3-AB67-43E3-8B99-2EFEF1F8346B}" dt="2024-04-25T11:41:54.127" v="204" actId="1076"/>
          <ac:picMkLst>
            <pc:docMk/>
            <pc:sldMk cId="2022157485" sldId="952"/>
            <ac:picMk id="3" creationId="{DD995C7B-71B9-483A-BF0A-29272F7F61CA}"/>
          </ac:picMkLst>
        </pc:picChg>
      </pc:sldChg>
      <pc:sldChg chg="addSp modSp mod">
        <pc:chgData name="Mike Price" userId="45311d0e-980a-4dd1-9cd9-ed1a80e03dc6" providerId="ADAL" clId="{141FC7A3-AB67-43E3-8B99-2EFEF1F8346B}" dt="2024-04-26T10:16:53.253" v="684" actId="1076"/>
        <pc:sldMkLst>
          <pc:docMk/>
          <pc:sldMk cId="1403968985" sldId="956"/>
        </pc:sldMkLst>
        <pc:picChg chg="mod">
          <ac:chgData name="Mike Price" userId="45311d0e-980a-4dd1-9cd9-ed1a80e03dc6" providerId="ADAL" clId="{141FC7A3-AB67-43E3-8B99-2EFEF1F8346B}" dt="2024-04-26T10:16:51.326" v="683" actId="1076"/>
          <ac:picMkLst>
            <pc:docMk/>
            <pc:sldMk cId="1403968985" sldId="956"/>
            <ac:picMk id="2" creationId="{214E2ABD-FB52-45B0-BFEC-324472117437}"/>
          </ac:picMkLst>
        </pc:picChg>
        <pc:picChg chg="add mod">
          <ac:chgData name="Mike Price" userId="45311d0e-980a-4dd1-9cd9-ed1a80e03dc6" providerId="ADAL" clId="{141FC7A3-AB67-43E3-8B99-2EFEF1F8346B}" dt="2024-04-26T10:16:53.253" v="684" actId="1076"/>
          <ac:picMkLst>
            <pc:docMk/>
            <pc:sldMk cId="1403968985" sldId="956"/>
            <ac:picMk id="3" creationId="{3D45A0DD-8D70-1720-56B2-BDBCC6EA5295}"/>
          </ac:picMkLst>
        </pc:picChg>
      </pc:sldChg>
      <pc:sldChg chg="addSp modSp mod">
        <pc:chgData name="Mike Price" userId="45311d0e-980a-4dd1-9cd9-ed1a80e03dc6" providerId="ADAL" clId="{141FC7A3-AB67-43E3-8B99-2EFEF1F8346B}" dt="2024-04-26T10:17:44.570" v="690" actId="1076"/>
        <pc:sldMkLst>
          <pc:docMk/>
          <pc:sldMk cId="1834278557" sldId="960"/>
        </pc:sldMkLst>
        <pc:picChg chg="mod">
          <ac:chgData name="Mike Price" userId="45311d0e-980a-4dd1-9cd9-ed1a80e03dc6" providerId="ADAL" clId="{141FC7A3-AB67-43E3-8B99-2EFEF1F8346B}" dt="2024-04-26T10:17:42.876" v="689" actId="1076"/>
          <ac:picMkLst>
            <pc:docMk/>
            <pc:sldMk cId="1834278557" sldId="960"/>
            <ac:picMk id="2" creationId="{AA015D40-8E47-435C-87EB-A53C5ABCF9C3}"/>
          </ac:picMkLst>
        </pc:picChg>
        <pc:picChg chg="add mod">
          <ac:chgData name="Mike Price" userId="45311d0e-980a-4dd1-9cd9-ed1a80e03dc6" providerId="ADAL" clId="{141FC7A3-AB67-43E3-8B99-2EFEF1F8346B}" dt="2024-04-26T10:17:44.570" v="690" actId="1076"/>
          <ac:picMkLst>
            <pc:docMk/>
            <pc:sldMk cId="1834278557" sldId="960"/>
            <ac:picMk id="3" creationId="{2732C51B-5917-69B3-2891-CA3538609584}"/>
          </ac:picMkLst>
        </pc:picChg>
      </pc:sldChg>
      <pc:sldChg chg="addSp modSp mod">
        <pc:chgData name="Mike Price" userId="45311d0e-980a-4dd1-9cd9-ed1a80e03dc6" providerId="ADAL" clId="{141FC7A3-AB67-43E3-8B99-2EFEF1F8346B}" dt="2024-04-26T10:22:10.542" v="708" actId="1076"/>
        <pc:sldMkLst>
          <pc:docMk/>
          <pc:sldMk cId="4074596507" sldId="964"/>
        </pc:sldMkLst>
        <pc:picChg chg="mod">
          <ac:chgData name="Mike Price" userId="45311d0e-980a-4dd1-9cd9-ed1a80e03dc6" providerId="ADAL" clId="{141FC7A3-AB67-43E3-8B99-2EFEF1F8346B}" dt="2024-04-26T10:22:08.894" v="707" actId="1076"/>
          <ac:picMkLst>
            <pc:docMk/>
            <pc:sldMk cId="4074596507" sldId="964"/>
            <ac:picMk id="2" creationId="{ECBC62DB-0B32-4EFF-8D1A-2DB564BD0310}"/>
          </ac:picMkLst>
        </pc:picChg>
        <pc:picChg chg="add mod">
          <ac:chgData name="Mike Price" userId="45311d0e-980a-4dd1-9cd9-ed1a80e03dc6" providerId="ADAL" clId="{141FC7A3-AB67-43E3-8B99-2EFEF1F8346B}" dt="2024-04-26T10:22:10.542" v="708" actId="1076"/>
          <ac:picMkLst>
            <pc:docMk/>
            <pc:sldMk cId="4074596507" sldId="964"/>
            <ac:picMk id="3" creationId="{BFA04CF0-BDC4-B309-397F-B37A80FBF844}"/>
          </ac:picMkLst>
        </pc:picChg>
      </pc:sldChg>
      <pc:sldChg chg="addSp modSp mod">
        <pc:chgData name="Mike Price" userId="45311d0e-980a-4dd1-9cd9-ed1a80e03dc6" providerId="ADAL" clId="{141FC7A3-AB67-43E3-8B99-2EFEF1F8346B}" dt="2024-04-26T10:23:42.107" v="715" actId="1076"/>
        <pc:sldMkLst>
          <pc:docMk/>
          <pc:sldMk cId="2892005308" sldId="968"/>
        </pc:sldMkLst>
        <pc:picChg chg="mod">
          <ac:chgData name="Mike Price" userId="45311d0e-980a-4dd1-9cd9-ed1a80e03dc6" providerId="ADAL" clId="{141FC7A3-AB67-43E3-8B99-2EFEF1F8346B}" dt="2024-04-26T10:23:39.645" v="714" actId="1076"/>
          <ac:picMkLst>
            <pc:docMk/>
            <pc:sldMk cId="2892005308" sldId="968"/>
            <ac:picMk id="2" creationId="{50DB4231-F163-4E40-B72C-9F78CE6531BC}"/>
          </ac:picMkLst>
        </pc:picChg>
        <pc:picChg chg="add mod">
          <ac:chgData name="Mike Price" userId="45311d0e-980a-4dd1-9cd9-ed1a80e03dc6" providerId="ADAL" clId="{141FC7A3-AB67-43E3-8B99-2EFEF1F8346B}" dt="2024-04-26T10:23:42.107" v="715" actId="1076"/>
          <ac:picMkLst>
            <pc:docMk/>
            <pc:sldMk cId="2892005308" sldId="968"/>
            <ac:picMk id="3" creationId="{B886242A-9140-495F-8815-A37C911EC7D3}"/>
          </ac:picMkLst>
        </pc:picChg>
      </pc:sldChg>
      <pc:sldChg chg="addSp modSp mod">
        <pc:chgData name="Mike Price" userId="45311d0e-980a-4dd1-9cd9-ed1a80e03dc6" providerId="ADAL" clId="{141FC7A3-AB67-43E3-8B99-2EFEF1F8346B}" dt="2024-04-26T10:19:49.282" v="696" actId="1076"/>
        <pc:sldMkLst>
          <pc:docMk/>
          <pc:sldMk cId="1726239548" sldId="972"/>
        </pc:sldMkLst>
        <pc:picChg chg="mod">
          <ac:chgData name="Mike Price" userId="45311d0e-980a-4dd1-9cd9-ed1a80e03dc6" providerId="ADAL" clId="{141FC7A3-AB67-43E3-8B99-2EFEF1F8346B}" dt="2024-04-26T10:19:47.220" v="695" actId="1076"/>
          <ac:picMkLst>
            <pc:docMk/>
            <pc:sldMk cId="1726239548" sldId="972"/>
            <ac:picMk id="2" creationId="{A2BE119B-1A56-4A81-914F-975DA542D2D4}"/>
          </ac:picMkLst>
        </pc:picChg>
        <pc:picChg chg="add mod">
          <ac:chgData name="Mike Price" userId="45311d0e-980a-4dd1-9cd9-ed1a80e03dc6" providerId="ADAL" clId="{141FC7A3-AB67-43E3-8B99-2EFEF1F8346B}" dt="2024-04-26T10:19:49.282" v="696" actId="1076"/>
          <ac:picMkLst>
            <pc:docMk/>
            <pc:sldMk cId="1726239548" sldId="972"/>
            <ac:picMk id="3" creationId="{28F50E7E-4F67-89BC-578A-62A3E9476C71}"/>
          </ac:picMkLst>
        </pc:picChg>
      </pc:sldChg>
      <pc:sldChg chg="addSp modSp mod">
        <pc:chgData name="Mike Price" userId="45311d0e-980a-4dd1-9cd9-ed1a80e03dc6" providerId="ADAL" clId="{141FC7A3-AB67-43E3-8B99-2EFEF1F8346B}" dt="2024-04-26T10:21:01.136" v="702" actId="1076"/>
        <pc:sldMkLst>
          <pc:docMk/>
          <pc:sldMk cId="4283146729" sldId="976"/>
        </pc:sldMkLst>
        <pc:picChg chg="mod">
          <ac:chgData name="Mike Price" userId="45311d0e-980a-4dd1-9cd9-ed1a80e03dc6" providerId="ADAL" clId="{141FC7A3-AB67-43E3-8B99-2EFEF1F8346B}" dt="2024-04-26T10:20:57.799" v="701" actId="1076"/>
          <ac:picMkLst>
            <pc:docMk/>
            <pc:sldMk cId="4283146729" sldId="976"/>
            <ac:picMk id="2" creationId="{89473B2A-DD4E-4199-9B7E-F1EE01B50D67}"/>
          </ac:picMkLst>
        </pc:picChg>
        <pc:picChg chg="add mod">
          <ac:chgData name="Mike Price" userId="45311d0e-980a-4dd1-9cd9-ed1a80e03dc6" providerId="ADAL" clId="{141FC7A3-AB67-43E3-8B99-2EFEF1F8346B}" dt="2024-04-26T10:21:01.136" v="702" actId="1076"/>
          <ac:picMkLst>
            <pc:docMk/>
            <pc:sldMk cId="4283146729" sldId="976"/>
            <ac:picMk id="3" creationId="{9EBB7E7A-8AC8-2483-AEEF-959F8AB3A068}"/>
          </ac:picMkLst>
        </pc:picChg>
      </pc:sldChg>
      <pc:sldChg chg="addSp modSp mod">
        <pc:chgData name="Mike Price" userId="45311d0e-980a-4dd1-9cd9-ed1a80e03dc6" providerId="ADAL" clId="{141FC7A3-AB67-43E3-8B99-2EFEF1F8346B}" dt="2024-04-25T13:33:02.487" v="468" actId="1076"/>
        <pc:sldMkLst>
          <pc:docMk/>
          <pc:sldMk cId="2411454832" sldId="980"/>
        </pc:sldMkLst>
        <pc:picChg chg="add mod">
          <ac:chgData name="Mike Price" userId="45311d0e-980a-4dd1-9cd9-ed1a80e03dc6" providerId="ADAL" clId="{141FC7A3-AB67-43E3-8B99-2EFEF1F8346B}" dt="2024-04-25T13:33:02.487" v="468" actId="1076"/>
          <ac:picMkLst>
            <pc:docMk/>
            <pc:sldMk cId="2411454832" sldId="980"/>
            <ac:picMk id="2" creationId="{CD744F9B-A572-D231-5CD8-C2DF58FDEFBB}"/>
          </ac:picMkLst>
        </pc:picChg>
        <pc:picChg chg="mod">
          <ac:chgData name="Mike Price" userId="45311d0e-980a-4dd1-9cd9-ed1a80e03dc6" providerId="ADAL" clId="{141FC7A3-AB67-43E3-8B99-2EFEF1F8346B}" dt="2024-04-25T13:33:00.110" v="467" actId="1076"/>
          <ac:picMkLst>
            <pc:docMk/>
            <pc:sldMk cId="2411454832" sldId="980"/>
            <ac:picMk id="3" creationId="{C0081DD1-496A-4D2C-8FFF-D5DEF855B067}"/>
          </ac:picMkLst>
        </pc:picChg>
      </pc:sldChg>
      <pc:sldChg chg="addSp modSp mod">
        <pc:chgData name="Mike Price" userId="45311d0e-980a-4dd1-9cd9-ed1a80e03dc6" providerId="ADAL" clId="{141FC7A3-AB67-43E3-8B99-2EFEF1F8346B}" dt="2024-04-25T13:34:03.574" v="474" actId="1076"/>
        <pc:sldMkLst>
          <pc:docMk/>
          <pc:sldMk cId="2353687591" sldId="984"/>
        </pc:sldMkLst>
        <pc:picChg chg="add mod">
          <ac:chgData name="Mike Price" userId="45311d0e-980a-4dd1-9cd9-ed1a80e03dc6" providerId="ADAL" clId="{141FC7A3-AB67-43E3-8B99-2EFEF1F8346B}" dt="2024-04-25T13:34:03.574" v="474" actId="1076"/>
          <ac:picMkLst>
            <pc:docMk/>
            <pc:sldMk cId="2353687591" sldId="984"/>
            <ac:picMk id="2" creationId="{1292EB53-C693-EEF1-9F1A-119F0A8DBC9F}"/>
          </ac:picMkLst>
        </pc:picChg>
        <pc:picChg chg="mod">
          <ac:chgData name="Mike Price" userId="45311d0e-980a-4dd1-9cd9-ed1a80e03dc6" providerId="ADAL" clId="{141FC7A3-AB67-43E3-8B99-2EFEF1F8346B}" dt="2024-04-25T13:34:01.142" v="473" actId="1076"/>
          <ac:picMkLst>
            <pc:docMk/>
            <pc:sldMk cId="2353687591" sldId="984"/>
            <ac:picMk id="3" creationId="{6275B5BC-E6B6-4C3A-B590-2B87383B115B}"/>
          </ac:picMkLst>
        </pc:picChg>
      </pc:sldChg>
      <pc:sldChg chg="addSp modSp mod">
        <pc:chgData name="Mike Price" userId="45311d0e-980a-4dd1-9cd9-ed1a80e03dc6" providerId="ADAL" clId="{141FC7A3-AB67-43E3-8B99-2EFEF1F8346B}" dt="2024-04-25T13:35:14.831" v="480" actId="1076"/>
        <pc:sldMkLst>
          <pc:docMk/>
          <pc:sldMk cId="3745684037" sldId="988"/>
        </pc:sldMkLst>
        <pc:picChg chg="mod">
          <ac:chgData name="Mike Price" userId="45311d0e-980a-4dd1-9cd9-ed1a80e03dc6" providerId="ADAL" clId="{141FC7A3-AB67-43E3-8B99-2EFEF1F8346B}" dt="2024-04-25T13:35:12.885" v="479" actId="1076"/>
          <ac:picMkLst>
            <pc:docMk/>
            <pc:sldMk cId="3745684037" sldId="988"/>
            <ac:picMk id="2" creationId="{FC6F2575-252A-4AF0-BB46-5C91CE323949}"/>
          </ac:picMkLst>
        </pc:picChg>
        <pc:picChg chg="add mod">
          <ac:chgData name="Mike Price" userId="45311d0e-980a-4dd1-9cd9-ed1a80e03dc6" providerId="ADAL" clId="{141FC7A3-AB67-43E3-8B99-2EFEF1F8346B}" dt="2024-04-25T13:35:14.831" v="480" actId="1076"/>
          <ac:picMkLst>
            <pc:docMk/>
            <pc:sldMk cId="3745684037" sldId="988"/>
            <ac:picMk id="3" creationId="{E680934E-1EDC-7B56-2D58-F755257ED665}"/>
          </ac:picMkLst>
        </pc:picChg>
      </pc:sldChg>
      <pc:sldChg chg="addSp modSp mod">
        <pc:chgData name="Mike Price" userId="45311d0e-980a-4dd1-9cd9-ed1a80e03dc6" providerId="ADAL" clId="{141FC7A3-AB67-43E3-8B99-2EFEF1F8346B}" dt="2024-04-25T13:36:26.645" v="486" actId="1076"/>
        <pc:sldMkLst>
          <pc:docMk/>
          <pc:sldMk cId="1991606748" sldId="992"/>
        </pc:sldMkLst>
        <pc:picChg chg="mod">
          <ac:chgData name="Mike Price" userId="45311d0e-980a-4dd1-9cd9-ed1a80e03dc6" providerId="ADAL" clId="{141FC7A3-AB67-43E3-8B99-2EFEF1F8346B}" dt="2024-04-25T13:36:24.708" v="485" actId="1076"/>
          <ac:picMkLst>
            <pc:docMk/>
            <pc:sldMk cId="1991606748" sldId="992"/>
            <ac:picMk id="2" creationId="{AE6F1BCF-AD56-4113-81B3-C7200A31972F}"/>
          </ac:picMkLst>
        </pc:picChg>
        <pc:picChg chg="add mod">
          <ac:chgData name="Mike Price" userId="45311d0e-980a-4dd1-9cd9-ed1a80e03dc6" providerId="ADAL" clId="{141FC7A3-AB67-43E3-8B99-2EFEF1F8346B}" dt="2024-04-25T13:36:26.645" v="486" actId="1076"/>
          <ac:picMkLst>
            <pc:docMk/>
            <pc:sldMk cId="1991606748" sldId="992"/>
            <ac:picMk id="3" creationId="{BEFA95CE-6038-D630-6DD7-15F85DE3DD79}"/>
          </ac:picMkLst>
        </pc:picChg>
      </pc:sldChg>
      <pc:sldChg chg="addSp modSp mod">
        <pc:chgData name="Mike Price" userId="45311d0e-980a-4dd1-9cd9-ed1a80e03dc6" providerId="ADAL" clId="{141FC7A3-AB67-43E3-8B99-2EFEF1F8346B}" dt="2024-04-26T08:46:54.244" v="556" actId="1076"/>
        <pc:sldMkLst>
          <pc:docMk/>
          <pc:sldMk cId="2116053307" sldId="996"/>
        </pc:sldMkLst>
        <pc:picChg chg="add mod">
          <ac:chgData name="Mike Price" userId="45311d0e-980a-4dd1-9cd9-ed1a80e03dc6" providerId="ADAL" clId="{141FC7A3-AB67-43E3-8B99-2EFEF1F8346B}" dt="2024-04-26T08:46:54.244" v="556" actId="1076"/>
          <ac:picMkLst>
            <pc:docMk/>
            <pc:sldMk cId="2116053307" sldId="996"/>
            <ac:picMk id="2" creationId="{ACB20154-23CB-2123-301A-AB4CAB0E80ED}"/>
          </ac:picMkLst>
        </pc:picChg>
        <pc:picChg chg="mod">
          <ac:chgData name="Mike Price" userId="45311d0e-980a-4dd1-9cd9-ed1a80e03dc6" providerId="ADAL" clId="{141FC7A3-AB67-43E3-8B99-2EFEF1F8346B}" dt="2024-04-26T08:46:51.621" v="555" actId="1076"/>
          <ac:picMkLst>
            <pc:docMk/>
            <pc:sldMk cId="2116053307" sldId="996"/>
            <ac:picMk id="3" creationId="{A9BA1F5F-7E42-408A-9E5B-28D05F2330FC}"/>
          </ac:picMkLst>
        </pc:picChg>
      </pc:sldChg>
      <pc:sldChg chg="addSp modSp mod">
        <pc:chgData name="Mike Price" userId="45311d0e-980a-4dd1-9cd9-ed1a80e03dc6" providerId="ADAL" clId="{141FC7A3-AB67-43E3-8B99-2EFEF1F8346B}" dt="2024-04-26T08:48:11.364" v="563" actId="1076"/>
        <pc:sldMkLst>
          <pc:docMk/>
          <pc:sldMk cId="990938834" sldId="1000"/>
        </pc:sldMkLst>
        <pc:picChg chg="add mod">
          <ac:chgData name="Mike Price" userId="45311d0e-980a-4dd1-9cd9-ed1a80e03dc6" providerId="ADAL" clId="{141FC7A3-AB67-43E3-8B99-2EFEF1F8346B}" dt="2024-04-26T08:48:11.364" v="563" actId="1076"/>
          <ac:picMkLst>
            <pc:docMk/>
            <pc:sldMk cId="990938834" sldId="1000"/>
            <ac:picMk id="2" creationId="{6A04C54A-DD2D-83D1-1C44-1317040CC92E}"/>
          </ac:picMkLst>
        </pc:picChg>
        <pc:picChg chg="mod">
          <ac:chgData name="Mike Price" userId="45311d0e-980a-4dd1-9cd9-ed1a80e03dc6" providerId="ADAL" clId="{141FC7A3-AB67-43E3-8B99-2EFEF1F8346B}" dt="2024-04-26T08:48:06.149" v="560" actId="1076"/>
          <ac:picMkLst>
            <pc:docMk/>
            <pc:sldMk cId="990938834" sldId="1000"/>
            <ac:picMk id="3" creationId="{B231E0E1-99AE-4089-B8B8-1E613AEBC5A3}"/>
          </ac:picMkLst>
        </pc:picChg>
      </pc:sldChg>
      <pc:sldChg chg="addSp modSp mod">
        <pc:chgData name="Mike Price" userId="45311d0e-980a-4dd1-9cd9-ed1a80e03dc6" providerId="ADAL" clId="{141FC7A3-AB67-43E3-8B99-2EFEF1F8346B}" dt="2024-04-26T08:50:14.219" v="569" actId="1076"/>
        <pc:sldMkLst>
          <pc:docMk/>
          <pc:sldMk cId="3194165615" sldId="1004"/>
        </pc:sldMkLst>
        <pc:picChg chg="mod">
          <ac:chgData name="Mike Price" userId="45311d0e-980a-4dd1-9cd9-ed1a80e03dc6" providerId="ADAL" clId="{141FC7A3-AB67-43E3-8B99-2EFEF1F8346B}" dt="2024-04-26T08:50:11.347" v="568" actId="1076"/>
          <ac:picMkLst>
            <pc:docMk/>
            <pc:sldMk cId="3194165615" sldId="1004"/>
            <ac:picMk id="2" creationId="{C4EB9BAF-75F2-4372-A4E1-5A467D137F9D}"/>
          </ac:picMkLst>
        </pc:picChg>
        <pc:picChg chg="add mod">
          <ac:chgData name="Mike Price" userId="45311d0e-980a-4dd1-9cd9-ed1a80e03dc6" providerId="ADAL" clId="{141FC7A3-AB67-43E3-8B99-2EFEF1F8346B}" dt="2024-04-26T08:50:14.219" v="569" actId="1076"/>
          <ac:picMkLst>
            <pc:docMk/>
            <pc:sldMk cId="3194165615" sldId="1004"/>
            <ac:picMk id="3" creationId="{8D29B939-0323-3D27-6E5B-9678B93B5759}"/>
          </ac:picMkLst>
        </pc:picChg>
      </pc:sldChg>
      <pc:sldChg chg="addSp modSp mod">
        <pc:chgData name="Mike Price" userId="45311d0e-980a-4dd1-9cd9-ed1a80e03dc6" providerId="ADAL" clId="{141FC7A3-AB67-43E3-8B99-2EFEF1F8346B}" dt="2024-04-26T08:51:12.493" v="575" actId="1076"/>
        <pc:sldMkLst>
          <pc:docMk/>
          <pc:sldMk cId="1108913022" sldId="1008"/>
        </pc:sldMkLst>
        <pc:picChg chg="mod">
          <ac:chgData name="Mike Price" userId="45311d0e-980a-4dd1-9cd9-ed1a80e03dc6" providerId="ADAL" clId="{141FC7A3-AB67-43E3-8B99-2EFEF1F8346B}" dt="2024-04-26T08:51:09.366" v="574" actId="1076"/>
          <ac:picMkLst>
            <pc:docMk/>
            <pc:sldMk cId="1108913022" sldId="1008"/>
            <ac:picMk id="2" creationId="{78038270-90DE-48F0-9103-1275301D9ABB}"/>
          </ac:picMkLst>
        </pc:picChg>
        <pc:picChg chg="add mod">
          <ac:chgData name="Mike Price" userId="45311d0e-980a-4dd1-9cd9-ed1a80e03dc6" providerId="ADAL" clId="{141FC7A3-AB67-43E3-8B99-2EFEF1F8346B}" dt="2024-04-26T08:51:12.493" v="575" actId="1076"/>
          <ac:picMkLst>
            <pc:docMk/>
            <pc:sldMk cId="1108913022" sldId="1008"/>
            <ac:picMk id="3" creationId="{10B32B80-CEB9-AB61-B3E7-0D644B11E55D}"/>
          </ac:picMkLst>
        </pc:picChg>
      </pc:sldChg>
      <pc:sldChg chg="addSp modSp mod">
        <pc:chgData name="Mike Price" userId="45311d0e-980a-4dd1-9cd9-ed1a80e03dc6" providerId="ADAL" clId="{141FC7A3-AB67-43E3-8B99-2EFEF1F8346B}" dt="2024-04-26T08:40:27.564" v="529" actId="1076"/>
        <pc:sldMkLst>
          <pc:docMk/>
          <pc:sldMk cId="1418400945" sldId="1012"/>
        </pc:sldMkLst>
        <pc:picChg chg="add mod">
          <ac:chgData name="Mike Price" userId="45311d0e-980a-4dd1-9cd9-ed1a80e03dc6" providerId="ADAL" clId="{141FC7A3-AB67-43E3-8B99-2EFEF1F8346B}" dt="2024-04-26T08:40:27.564" v="529" actId="1076"/>
          <ac:picMkLst>
            <pc:docMk/>
            <pc:sldMk cId="1418400945" sldId="1012"/>
            <ac:picMk id="2" creationId="{8DBDBBA2-DCE8-2C7A-F340-BE718A576F9E}"/>
          </ac:picMkLst>
        </pc:picChg>
        <pc:picChg chg="mod">
          <ac:chgData name="Mike Price" userId="45311d0e-980a-4dd1-9cd9-ed1a80e03dc6" providerId="ADAL" clId="{141FC7A3-AB67-43E3-8B99-2EFEF1F8346B}" dt="2024-04-26T08:40:26.100" v="528" actId="1076"/>
          <ac:picMkLst>
            <pc:docMk/>
            <pc:sldMk cId="1418400945" sldId="1012"/>
            <ac:picMk id="3" creationId="{2112AF6C-29A0-4252-AB21-747693809C18}"/>
          </ac:picMkLst>
        </pc:picChg>
      </pc:sldChg>
      <pc:sldChg chg="addSp modSp mod">
        <pc:chgData name="Mike Price" userId="45311d0e-980a-4dd1-9cd9-ed1a80e03dc6" providerId="ADAL" clId="{141FC7A3-AB67-43E3-8B99-2EFEF1F8346B}" dt="2024-04-26T08:41:32.461" v="536" actId="1076"/>
        <pc:sldMkLst>
          <pc:docMk/>
          <pc:sldMk cId="2729824054" sldId="1016"/>
        </pc:sldMkLst>
        <pc:picChg chg="add mod">
          <ac:chgData name="Mike Price" userId="45311d0e-980a-4dd1-9cd9-ed1a80e03dc6" providerId="ADAL" clId="{141FC7A3-AB67-43E3-8B99-2EFEF1F8346B}" dt="2024-04-26T08:41:32.461" v="536" actId="1076"/>
          <ac:picMkLst>
            <pc:docMk/>
            <pc:sldMk cId="2729824054" sldId="1016"/>
            <ac:picMk id="2" creationId="{234BF99D-99E9-4431-913D-D058999E8299}"/>
          </ac:picMkLst>
        </pc:picChg>
        <pc:picChg chg="mod">
          <ac:chgData name="Mike Price" userId="45311d0e-980a-4dd1-9cd9-ed1a80e03dc6" providerId="ADAL" clId="{141FC7A3-AB67-43E3-8B99-2EFEF1F8346B}" dt="2024-04-26T08:41:28.460" v="533" actId="1076"/>
          <ac:picMkLst>
            <pc:docMk/>
            <pc:sldMk cId="2729824054" sldId="1016"/>
            <ac:picMk id="3" creationId="{30280B17-7007-4DF7-B0F7-DBFB45643F58}"/>
          </ac:picMkLst>
        </pc:picChg>
      </pc:sldChg>
      <pc:sldChg chg="addSp delSp modSp mod">
        <pc:chgData name="Mike Price" userId="45311d0e-980a-4dd1-9cd9-ed1a80e03dc6" providerId="ADAL" clId="{141FC7A3-AB67-43E3-8B99-2EFEF1F8346B}" dt="2024-04-25T07:33:40.975" v="15" actId="1076"/>
        <pc:sldMkLst>
          <pc:docMk/>
          <pc:sldMk cId="3926114943" sldId="1020"/>
        </pc:sldMkLst>
        <pc:picChg chg="add del mod">
          <ac:chgData name="Mike Price" userId="45311d0e-980a-4dd1-9cd9-ed1a80e03dc6" providerId="ADAL" clId="{141FC7A3-AB67-43E3-8B99-2EFEF1F8346B}" dt="2024-04-25T07:33:40.975" v="15" actId="1076"/>
          <ac:picMkLst>
            <pc:docMk/>
            <pc:sldMk cId="3926114943" sldId="1020"/>
            <ac:picMk id="2" creationId="{27F02470-6F38-5C19-D17A-48297F773D0F}"/>
          </ac:picMkLst>
        </pc:picChg>
        <pc:picChg chg="add del mod">
          <ac:chgData name="Mike Price" userId="45311d0e-980a-4dd1-9cd9-ed1a80e03dc6" providerId="ADAL" clId="{141FC7A3-AB67-43E3-8B99-2EFEF1F8346B}" dt="2024-04-25T07:33:34.769" v="13" actId="1076"/>
          <ac:picMkLst>
            <pc:docMk/>
            <pc:sldMk cId="3926114943" sldId="1020"/>
            <ac:picMk id="3" creationId="{743D4FC9-64EB-4D3F-BD36-E445A8CBEE51}"/>
          </ac:picMkLst>
        </pc:picChg>
      </pc:sldChg>
      <pc:sldChg chg="addSp modSp mod">
        <pc:chgData name="Mike Price" userId="45311d0e-980a-4dd1-9cd9-ed1a80e03dc6" providerId="ADAL" clId="{141FC7A3-AB67-43E3-8B99-2EFEF1F8346B}" dt="2024-04-25T07:34:38.790" v="22" actId="1076"/>
        <pc:sldMkLst>
          <pc:docMk/>
          <pc:sldMk cId="2251780651" sldId="1024"/>
        </pc:sldMkLst>
        <pc:picChg chg="add mod">
          <ac:chgData name="Mike Price" userId="45311d0e-980a-4dd1-9cd9-ed1a80e03dc6" providerId="ADAL" clId="{141FC7A3-AB67-43E3-8B99-2EFEF1F8346B}" dt="2024-04-25T07:34:38.790" v="22" actId="1076"/>
          <ac:picMkLst>
            <pc:docMk/>
            <pc:sldMk cId="2251780651" sldId="1024"/>
            <ac:picMk id="2" creationId="{25BEB386-6B6D-1B4C-746B-5E6A255A4964}"/>
          </ac:picMkLst>
        </pc:picChg>
        <pc:picChg chg="mod">
          <ac:chgData name="Mike Price" userId="45311d0e-980a-4dd1-9cd9-ed1a80e03dc6" providerId="ADAL" clId="{141FC7A3-AB67-43E3-8B99-2EFEF1F8346B}" dt="2024-04-25T07:34:36.784" v="21" actId="1076"/>
          <ac:picMkLst>
            <pc:docMk/>
            <pc:sldMk cId="2251780651" sldId="1024"/>
            <ac:picMk id="3" creationId="{92F8C030-9EFD-4E24-AB74-3036F3E35D32}"/>
          </ac:picMkLst>
        </pc:picChg>
      </pc:sldChg>
      <pc:sldChg chg="addSp modSp mod">
        <pc:chgData name="Mike Price" userId="45311d0e-980a-4dd1-9cd9-ed1a80e03dc6" providerId="ADAL" clId="{141FC7A3-AB67-43E3-8B99-2EFEF1F8346B}" dt="2024-04-25T07:47:04.527" v="29" actId="1076"/>
        <pc:sldMkLst>
          <pc:docMk/>
          <pc:sldMk cId="1073078099" sldId="1028"/>
        </pc:sldMkLst>
        <pc:picChg chg="mod">
          <ac:chgData name="Mike Price" userId="45311d0e-980a-4dd1-9cd9-ed1a80e03dc6" providerId="ADAL" clId="{141FC7A3-AB67-43E3-8B99-2EFEF1F8346B}" dt="2024-04-25T07:47:03.399" v="28" actId="1076"/>
          <ac:picMkLst>
            <pc:docMk/>
            <pc:sldMk cId="1073078099" sldId="1028"/>
            <ac:picMk id="2" creationId="{215D03CA-5A07-4B94-9BE2-D69160DC4670}"/>
          </ac:picMkLst>
        </pc:picChg>
        <pc:picChg chg="add mod">
          <ac:chgData name="Mike Price" userId="45311d0e-980a-4dd1-9cd9-ed1a80e03dc6" providerId="ADAL" clId="{141FC7A3-AB67-43E3-8B99-2EFEF1F8346B}" dt="2024-04-25T07:47:04.527" v="29" actId="1076"/>
          <ac:picMkLst>
            <pc:docMk/>
            <pc:sldMk cId="1073078099" sldId="1028"/>
            <ac:picMk id="3" creationId="{9F60AF8A-A8AA-F07B-92EE-70199CD58893}"/>
          </ac:picMkLst>
        </pc:picChg>
      </pc:sldChg>
      <pc:sldChg chg="addSp modSp mod">
        <pc:chgData name="Mike Price" userId="45311d0e-980a-4dd1-9cd9-ed1a80e03dc6" providerId="ADAL" clId="{141FC7A3-AB67-43E3-8B99-2EFEF1F8346B}" dt="2024-04-25T07:47:58.910" v="34" actId="1076"/>
        <pc:sldMkLst>
          <pc:docMk/>
          <pc:sldMk cId="3490450544" sldId="1032"/>
        </pc:sldMkLst>
        <pc:picChg chg="mod">
          <ac:chgData name="Mike Price" userId="45311d0e-980a-4dd1-9cd9-ed1a80e03dc6" providerId="ADAL" clId="{141FC7A3-AB67-43E3-8B99-2EFEF1F8346B}" dt="2024-04-25T07:47:54.622" v="31" actId="1076"/>
          <ac:picMkLst>
            <pc:docMk/>
            <pc:sldMk cId="3490450544" sldId="1032"/>
            <ac:picMk id="2" creationId="{4E84015E-56D8-42DA-AC93-74DA7719856C}"/>
          </ac:picMkLst>
        </pc:picChg>
        <pc:picChg chg="add mod">
          <ac:chgData name="Mike Price" userId="45311d0e-980a-4dd1-9cd9-ed1a80e03dc6" providerId="ADAL" clId="{141FC7A3-AB67-43E3-8B99-2EFEF1F8346B}" dt="2024-04-25T07:47:58.910" v="34" actId="1076"/>
          <ac:picMkLst>
            <pc:docMk/>
            <pc:sldMk cId="3490450544" sldId="1032"/>
            <ac:picMk id="3" creationId="{72AF4472-A080-6852-7427-4C772C2D46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57BF-38E3-4FB9-B0D8-01764B78D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4D5A2-CE91-4948-B7C8-A507FD337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E3EAB-5AE3-411A-9E1D-D1419F35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4B8E-9033-41BC-B897-E5B4BEFCE533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B4179-941F-47CC-9886-D9567959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5894F-D93E-4DF3-9598-F250073C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C5C6-09E9-4C3E-9912-8FF5C2537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4044-9163-401E-834D-11746CEC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7232E-E971-434B-AF00-6F92105B7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9194B-70EA-43E4-8D9A-19C6225A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4B8E-9033-41BC-B897-E5B4BEFCE533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6DAB-0B02-4CD2-9021-C054A1CF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77FC-E9C6-45EC-9EC1-5842635B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C5C6-09E9-4C3E-9912-8FF5C2537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6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A8BC9-A0FB-4FF9-B8BB-9E35A49E6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7708-FD12-4643-8F1D-D6468F7FF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8C65B-89DA-4FC8-BFAF-36D42944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4B8E-9033-41BC-B897-E5B4BEFCE533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B6ABA-16B8-43F2-9972-87B9ED2F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54D15-655E-4CE4-A691-B711EEE5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C5C6-09E9-4C3E-9912-8FF5C2537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03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6E7F-1DB3-4531-87C4-5C7DD798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BE392-EE9E-4BF1-B065-CA0AC642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905C6-268C-47DB-B313-4628F606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4B8E-9033-41BC-B897-E5B4BEFCE533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A853A-2219-4A93-A860-D052778F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8A01A-9100-4F88-B14F-892AA66E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C5C6-09E9-4C3E-9912-8FF5C2537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7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5551-D1E6-4914-9FF3-98F01C13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FF482-2F04-4F37-8E8E-F02C75EC2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7D970-5F61-463D-9397-346145E5F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4B8E-9033-41BC-B897-E5B4BEFCE533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CA6A4-56A8-4EBE-9540-BCCDDAEA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55528-CB0C-4724-BFBF-DCE3B4B0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C5C6-09E9-4C3E-9912-8FF5C2537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3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11A2-D679-44EC-A93F-A10316C4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B8DB-A13D-4C86-B7DE-70FFFB271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362D7-B422-494C-8615-88856EF3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A5A50-CF44-4D01-B661-D5365C36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4B8E-9033-41BC-B897-E5B4BEFCE533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DA4BB-9C49-4E79-A40E-DD0591D6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97C58-10B9-408C-8B69-1C8EECF0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C5C6-09E9-4C3E-9912-8FF5C2537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38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3BD0-1C8F-46AD-AE8D-2E4F4337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51921-93E2-49D6-B380-A9BC4552E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F3FD7-0F87-4E56-9750-2215F1DC0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7C54D-A786-42C5-87A5-4F9ACA6DB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51B85-0B54-4C11-826F-272D7290E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20E11-5204-4484-96C6-4C465EDD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4B8E-9033-41BC-B897-E5B4BEFCE533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813B3-9A26-45E4-B2E9-44E0917A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F3D09-C8EE-4194-AF25-9AFD4DE3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C5C6-09E9-4C3E-9912-8FF5C2537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12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EC0C4-B163-4896-B0CD-D64C8A05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712A4-F0BB-4CA7-9F43-9BEB5AB6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4B8E-9033-41BC-B897-E5B4BEFCE533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F45E7-091C-4086-AB63-5173B6AB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E908D-13F4-454F-B099-AA34C9C7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C5C6-09E9-4C3E-9912-8FF5C2537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2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AC00B-2C99-4496-92BB-7B05E242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4B8E-9033-41BC-B897-E5B4BEFCE533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C5E34-EBDF-42F5-96CD-8147C995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86676-9CDB-4541-8EB3-0CAB48DB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C5C6-09E9-4C3E-9912-8FF5C2537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63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72F5-A2A3-4217-8DCF-279CCEF3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CB499-1317-4C8A-BBA6-D0DA8EE1E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A9D4D-22DA-42CA-A152-FCACC71C7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0692B-82E0-4B85-B317-794823BB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4B8E-9033-41BC-B897-E5B4BEFCE533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FECF0-31AA-4A48-A33A-A4F6CC87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1498E-EED5-4B3C-B752-EF9BE363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C5C6-09E9-4C3E-9912-8FF5C2537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6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F158C-3995-49E1-BE5C-96CF282D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1C595-8814-448E-972C-E932EABAD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A611E-C2C8-4F86-AAF0-D925B25D7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53F27-112F-462C-A49C-F27F30F6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4B8E-9033-41BC-B897-E5B4BEFCE533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9D243-986D-44B0-990B-1C5C019A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25EB7-DD90-426D-B6D7-4878CFA2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C5C6-09E9-4C3E-9912-8FF5C2537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1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CA6BA-E238-49BC-958C-42B06C29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B92D1-70DF-42AA-8CCD-D25F2B26E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8EB65-B227-4275-86BC-2150FC8A6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D4B8E-9033-41BC-B897-E5B4BEFCE533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2CFF5-A0D9-4EF3-B338-3D14B316D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250E2-7F01-4839-AAEF-AD8FA2BC9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AC5C6-09E9-4C3E-9912-8FF5C2537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4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F697-6442-4984-9F5F-CDB0AC772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 rescue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B5338-399F-40B3-A501-A7A2CC038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1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2FFD6-6EF1-4F73-90E9-FCE3D85D93A8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5D03CA-5A07-4B94-9BE2-D69160DC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" y="5082252"/>
            <a:ext cx="1722574" cy="1665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60AF8A-A8AA-F07B-92EE-70199CD5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25" y="848498"/>
            <a:ext cx="5913949" cy="56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780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118A0-1D16-4D73-8340-8A8255417606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98DC9-5683-4825-963D-4DDB24F9A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040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8B425-0404-4FCD-88CD-490D1E86300A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M19+65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49E7D-8333-4217-A703-56525DD08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1" y="4254003"/>
            <a:ext cx="3463824" cy="2494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99BB8C-1642-476A-A8FF-C5C7EDE42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489" y="955742"/>
            <a:ext cx="8044213" cy="57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562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27♀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230DC-389F-4C28-998F-47AA50EB3C25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95C7B-71B9-483A-BF0A-29272F7F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0388"/>
            <a:ext cx="857651" cy="8294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BE774B-DED7-3E61-AAEC-C3B450679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352" y="848498"/>
            <a:ext cx="5892800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5748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27♀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96460-7C2E-459D-8CF4-2F56C8499BEE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8D053-8CA5-483A-95CD-B478E379D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171" y="848498"/>
            <a:ext cx="8161658" cy="58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3685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27♀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03F1E-2191-449C-A8B4-0BE23B307CC8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70855-34A0-4E01-8BFA-0BFA6B5B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28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27♀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10594-E7F3-4BC6-A77B-5EFE4E484C3D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M19+65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56388-4005-40B6-B6A1-5248E7798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0" y="5066077"/>
            <a:ext cx="2465194" cy="1775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000F3-F357-4EF9-B3A9-BB25043C2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213" y="1100721"/>
            <a:ext cx="7842877" cy="56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962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4A69E-51D9-4812-8ADE-7121F9368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7902"/>
            <a:ext cx="1179072" cy="11403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92E82A-65B1-E7AD-F89B-D0B273477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842" y="848498"/>
            <a:ext cx="6222316" cy="59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4037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F0F2E-1DB5-410A-96A4-B60F1980645F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A1481-263E-4794-ABA0-3A932A93C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32" y="848498"/>
            <a:ext cx="8102935" cy="58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1149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00A17-10EC-493D-9037-6A7D2BC9850F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BD00B-6401-4F4B-9D6D-AE0CE4435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6015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16016-2A1E-4C7C-86D3-D56EDB456D73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517F3-CF39-4E2C-BB23-AC0A6503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75" y="848498"/>
            <a:ext cx="7893211" cy="5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D72F0-538B-46B5-B2BB-4ACCE5D375B1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7D86E-FF1A-4C48-9605-7576F0F3B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959" y="848498"/>
            <a:ext cx="7868044" cy="56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4271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1CC5A-8B92-43C5-B0C1-F7A7051AC54D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E4E99-4ED8-42D2-80AD-6E4DBC8A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6078"/>
            <a:ext cx="1077308" cy="1041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B4A22D-DE3C-C42E-075F-93B06D8CB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900" y="848498"/>
            <a:ext cx="6145704" cy="5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0513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C88E4-EF24-4194-B6A3-3DEB437EF1A8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24D96-3601-4008-A490-DEBE847C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701" y="848498"/>
            <a:ext cx="8128102" cy="58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0340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DDA6F-8EC0-4385-936F-A4689162DF19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33626-EE86-4D86-AF3E-24EA532A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9515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A6C17-0B4D-4A96-BAA4-67E00CB84F7A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1C46B-C7A1-419C-93F0-2EC230B9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1922"/>
            <a:ext cx="3480602" cy="2506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32767-C042-45AB-9815-8FED0D8CF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490" y="848498"/>
            <a:ext cx="8086157" cy="58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217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52A8C-5010-44FB-9FF7-2F2D3686AE2D}"/>
              </a:ext>
            </a:extLst>
          </p:cNvPr>
          <p:cNvSpPr txBox="1"/>
          <p:nvPr/>
        </p:nvSpPr>
        <p:spPr>
          <a:xfrm>
            <a:off x="278295" y="304800"/>
            <a:ext cx="79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  <a:p>
            <a:r>
              <a:rPr lang="en-GB" dirty="0"/>
              <a:t>MARS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F2A78-D56E-4CE2-A0EC-A5516B81A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4615"/>
            <a:ext cx="934319" cy="903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D73F9A-7EBF-396B-DB8C-B5CFF7D8F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135" y="848498"/>
            <a:ext cx="6099691" cy="581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9610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C51AC-6491-48A7-9320-65B94B36A38A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20BA3-B325-4E7F-9ED3-5B881A792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66" y="848498"/>
            <a:ext cx="8002268" cy="57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1703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4D486-DD37-42A0-8499-66E1F85359BD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C609E-C391-4958-AADB-C61052DBA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0338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22DED-639B-440F-AEF9-E16F8924F3A3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8C5C1-D39D-4A2F-ADCD-53E5D7264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627" y="2345120"/>
            <a:ext cx="6114745" cy="44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0396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CC10F-144B-4B89-88C4-740EA9322156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C95E6-1B66-4465-9962-8CAB6AE5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0711"/>
            <a:ext cx="907337" cy="877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F4E21-6FD4-DDC9-A6C4-9F4C7B616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576" y="848498"/>
            <a:ext cx="5732848" cy="54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7466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7A502-F1AB-471F-903B-B28169E2CDCF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726F7-9B53-47AA-94E6-975B8E57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07" y="848498"/>
            <a:ext cx="7985490" cy="575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6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BA922-62FA-4298-9C5F-ABB9D8516E5E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591BDD-F70E-48E9-88A0-3474B1943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1301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AE4CF-BFEB-4F2D-A8E2-30341652EF37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62927-94A4-4F75-BBD8-0BB4C7997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8498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289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2C6AD-942A-4787-98A4-193E664C1614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1F8BD-2D27-4EA5-8870-B5FF0F754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2" y="4411064"/>
            <a:ext cx="3245710" cy="2337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DB5DBF-745E-4B34-B3D1-3D4CE3C60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217" y="1238571"/>
            <a:ext cx="7350723" cy="52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9498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52A8C-5010-44FB-9FF7-2F2D3686AE2D}"/>
              </a:ext>
            </a:extLst>
          </p:cNvPr>
          <p:cNvSpPr txBox="1"/>
          <p:nvPr/>
        </p:nvSpPr>
        <p:spPr>
          <a:xfrm>
            <a:off x="278296" y="304800"/>
            <a:ext cx="148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  <a:p>
            <a:r>
              <a:rPr lang="en-GB" dirty="0"/>
              <a:t>PURGATORIO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5A972-9496-414D-8DBC-C1F1CF379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1" y="5871007"/>
            <a:ext cx="907031" cy="877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5F5C59-B2D5-73A4-B137-9314B9D1F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60" y="848498"/>
            <a:ext cx="5902480" cy="56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700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C51AC-6491-48A7-9320-65B94B36A38A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9E9FB7-0280-4C91-A407-441272F1E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81" y="848498"/>
            <a:ext cx="7901600" cy="56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7191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4D486-DD37-42A0-8499-66E1F85359BD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F103DA-37F5-4560-B857-238ADFE95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3154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22DED-639B-440F-AEF9-E16F8924F3A3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F46BEE-878A-413B-A88C-78CDA9FE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79" y="1849776"/>
            <a:ext cx="6802642" cy="48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4887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CC10F-144B-4B89-88C4-740EA9322156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72FAF8-08F3-4E86-8146-B31571734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6459"/>
            <a:ext cx="1102076" cy="1065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89A100-6EED-C5E9-3B5B-B4D115404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43" y="848498"/>
            <a:ext cx="6096313" cy="58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864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7A502-F1AB-471F-903B-B28169E2CDCF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480B4-3729-41BE-A029-C073C2338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34" y="848498"/>
            <a:ext cx="7800932" cy="56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3672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AE4CF-BFEB-4F2D-A8E2-30341652EF37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1C7FA0-6104-4C63-8EEE-8B9AB1C7D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1212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2C6AD-942A-4787-98A4-193E664C1614}"/>
              </a:ext>
            </a:extLst>
          </p:cNvPr>
          <p:cNvSpPr txBox="1"/>
          <p:nvPr/>
        </p:nvSpPr>
        <p:spPr>
          <a:xfrm>
            <a:off x="278296" y="304800"/>
            <a:ext cx="158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C4685-63DE-480B-8623-7209F079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3" y="4870163"/>
            <a:ext cx="2608146" cy="1878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7F58E-F899-4F28-802C-E44CF18D5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29" y="817826"/>
            <a:ext cx="8388161" cy="60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7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F3A91-9EFA-47C0-B5C1-CD4FC8C66559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03B9A-E956-49BE-BE1D-D79AEDFAA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271" y="2955237"/>
            <a:ext cx="5267457" cy="37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7798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w[*]/Y;Clk856-Gal4/+;UASper[16]/ChAT-Gal80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52A8C-5010-44FB-9FF7-2F2D3686AE2D}"/>
              </a:ext>
            </a:extLst>
          </p:cNvPr>
          <p:cNvSpPr txBox="1"/>
          <p:nvPr/>
        </p:nvSpPr>
        <p:spPr>
          <a:xfrm>
            <a:off x="278295" y="304800"/>
            <a:ext cx="74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44345-AAE3-4641-902F-55B37992C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4743"/>
            <a:ext cx="1265306" cy="12237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676C47-1197-80F0-10A3-8A7A5CCF3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542" y="848498"/>
            <a:ext cx="6264877" cy="59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321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w[*]/Y;Clk856-Gal4/+;UASper[16]/ChAT-Gal80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FBA16-B1E8-4B3A-9910-D7650225C262}"/>
              </a:ext>
            </a:extLst>
          </p:cNvPr>
          <p:cNvSpPr txBox="1"/>
          <p:nvPr/>
        </p:nvSpPr>
        <p:spPr>
          <a:xfrm>
            <a:off x="278295" y="304800"/>
            <a:ext cx="74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37A24-95C3-4B0F-80F7-6328A18F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65" y="848498"/>
            <a:ext cx="8153269" cy="58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4983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w[*]/Y;Clk856-Gal4/+;UASper[16]/ChAT-Gal80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845ED-BF40-4C83-9ECE-D296547B2ADF}"/>
              </a:ext>
            </a:extLst>
          </p:cNvPr>
          <p:cNvSpPr txBox="1"/>
          <p:nvPr/>
        </p:nvSpPr>
        <p:spPr>
          <a:xfrm>
            <a:off x="278295" y="304800"/>
            <a:ext cx="74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5022B-4ED3-4C58-B2D9-4EF5E709A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6701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w[*]/Y;Clk856-Gal4/+;UASper[16]/ChAT-Gal80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AEDEF-2F2A-42E3-8A2F-A07561D5E771}"/>
              </a:ext>
            </a:extLst>
          </p:cNvPr>
          <p:cNvSpPr txBox="1"/>
          <p:nvPr/>
        </p:nvSpPr>
        <p:spPr>
          <a:xfrm>
            <a:off x="278295" y="304800"/>
            <a:ext cx="74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7C028-6233-42B0-9A60-C94B79EE3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2" y="4127148"/>
            <a:ext cx="3639992" cy="2621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3E246-E133-4D70-842C-EB22FED2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230" y="848498"/>
            <a:ext cx="8228770" cy="592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9564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w[*]/Y;Clk856-Gal4/+;UASper[16]/ChAT-Gal80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D9766-F25C-4D12-A3A4-70CEB2DC9435}"/>
              </a:ext>
            </a:extLst>
          </p:cNvPr>
          <p:cNvSpPr txBox="1"/>
          <p:nvPr/>
        </p:nvSpPr>
        <p:spPr>
          <a:xfrm>
            <a:off x="278295" y="304800"/>
            <a:ext cx="74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6879D-C07C-4DBA-AB8E-E7F9A15A3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1829"/>
            <a:ext cx="1194034" cy="11548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A008A7-C069-38EE-F620-873B0AC0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691" y="848498"/>
            <a:ext cx="5832121" cy="55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7544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w[*]/Y;Clk856-Gal4/+;UASper[16]/ChAT-Gal80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6C65D-BC5B-49A7-9B70-B7D42B310982}"/>
              </a:ext>
            </a:extLst>
          </p:cNvPr>
          <p:cNvSpPr txBox="1"/>
          <p:nvPr/>
        </p:nvSpPr>
        <p:spPr>
          <a:xfrm>
            <a:off x="278295" y="304800"/>
            <a:ext cx="74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3C37A-DDC2-4193-AFF6-515CE5C89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32" y="848498"/>
            <a:ext cx="8102935" cy="58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346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w[*]/Y;Clk856-Gal4/+;UASper[16]/ChAT-Gal80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CFFA0-4737-4EFB-8B9A-6D03F7F43CB8}"/>
              </a:ext>
            </a:extLst>
          </p:cNvPr>
          <p:cNvSpPr txBox="1"/>
          <p:nvPr/>
        </p:nvSpPr>
        <p:spPr>
          <a:xfrm>
            <a:off x="278295" y="304800"/>
            <a:ext cx="74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1A36D-D5B9-4855-84BB-1B8836A64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9058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w[*]/Y;Clk856-Gal4/+;UASper[16]/ChAT-Gal80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884BA-9C13-47D4-9B17-F21D40180FF5}"/>
              </a:ext>
            </a:extLst>
          </p:cNvPr>
          <p:cNvSpPr txBox="1"/>
          <p:nvPr/>
        </p:nvSpPr>
        <p:spPr>
          <a:xfrm>
            <a:off x="278295" y="304800"/>
            <a:ext cx="74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M47+48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CFE69A-605F-4131-8CA8-851B6987E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5" y="4749347"/>
            <a:ext cx="2775926" cy="1998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EE0892-A7C0-409B-94F4-C91E4BB33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824" y="1161128"/>
            <a:ext cx="7758987" cy="558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53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D353A-9046-4B86-A7C4-15AB622D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6" y="5686413"/>
            <a:ext cx="1097894" cy="10618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952AD0-EDA4-8C64-017B-B179A9F0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226" y="848498"/>
            <a:ext cx="5987509" cy="570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5051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772D4-E5E8-482A-A5D0-669B283D3EA1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64671-5AF8-483B-A420-0A2C231F6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41" y="848498"/>
            <a:ext cx="8144880" cy="58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FF76D-2B33-44DB-81F5-9A0368E03D30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84015E-56D8-42DA-AC93-74DA7719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" y="4997213"/>
            <a:ext cx="1810501" cy="1751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F4472-A080-6852-7427-4C772C2D4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477" y="848498"/>
            <a:ext cx="5764550" cy="54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5054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6709A-7C14-46F1-BCAC-9AC5CBF6D0CC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1D58F0-BA9D-44D8-A5F0-FE0CCC0C2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3385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CA62-9F81-4DA6-A15A-D0A502C458B1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650EA1-78F8-467A-9C8D-418C54E6F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9884"/>
            <a:ext cx="3900051" cy="2808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0FE67C-6393-4B7C-A342-F503EFA9C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992" y="1056996"/>
            <a:ext cx="7800932" cy="56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3620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1BD43-2D3D-42BC-A0D9-2E1A198F42E4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3DCAFA-E5E0-4111-B6F2-7AC769101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0732"/>
            <a:ext cx="1090191" cy="1054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542656-822C-3237-B67D-1F42CDC43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376" y="848498"/>
            <a:ext cx="6154752" cy="58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1097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5B6DA-836F-4748-BF0D-3A722B81706E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10E53F-E0A1-4FEE-82D8-37D85A971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782" y="848498"/>
            <a:ext cx="8178436" cy="58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3238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5C331-4728-47A8-866A-E0E005337B94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D866D7-FFEA-4671-8763-4FD685442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6814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D5EED-6475-4090-9A1F-3E2C215076DF}"/>
              </a:ext>
            </a:extLst>
          </p:cNvPr>
          <p:cNvSpPr txBox="1"/>
          <p:nvPr/>
        </p:nvSpPr>
        <p:spPr>
          <a:xfrm>
            <a:off x="278296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631EA-DCEF-4EBD-8F8C-499EDFC2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4" y="3861353"/>
            <a:ext cx="4009108" cy="288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BB083-E588-4C59-A664-304299D51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552" y="1065497"/>
            <a:ext cx="8044213" cy="57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495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31♂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52A8C-5010-44FB-9FF7-2F2D3686AE2D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47EA72-1187-43F1-9831-569A3F68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8" y="5559540"/>
            <a:ext cx="1229076" cy="1188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8EF19-CB12-2045-D852-D081E66B4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22" y="848498"/>
            <a:ext cx="6131317" cy="58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0860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31♂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59ED7-9D37-435D-947F-CF139594CE3D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7D76BC-2DC5-4A5A-A7D9-526CFB2F5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19" y="848498"/>
            <a:ext cx="8111324" cy="58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7161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31♂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3FD41-A362-401A-A6B3-B0C47CD9092A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4A5C1-0326-4437-86EA-4070E6734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7824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31♂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45C499-C9A7-48EB-AF79-910F4E54CC95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52BB90-B20F-4ACB-B345-ECBF7341C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07"/>
            <a:ext cx="3648381" cy="2627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87FD26-0D79-4D00-BB01-2FE9C5CDA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489" y="951131"/>
            <a:ext cx="8069380" cy="5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1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2FD38-E0B0-434C-80C1-ACBB55C9713E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C2CF8-DAD3-4532-A161-5A8C4129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204" y="848498"/>
            <a:ext cx="7297592" cy="52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3079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71300-95DC-467E-8C8C-20E0406D566C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D5C91-3140-42AC-A3B7-195275885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2697"/>
            <a:ext cx="977661" cy="945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CBA8ED-F36E-E72C-3A4F-A0ED18E7B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07" y="848498"/>
            <a:ext cx="5974185" cy="569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3306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60645-94AC-4F90-B60C-E2FFF4A94C34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63CF4A-4E03-401F-A4D9-27D466722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338" y="848498"/>
            <a:ext cx="8111324" cy="58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5653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A75EE-7150-4456-971E-B86B26EC213D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86D5CB-3E7A-407F-8A1D-5B9D0CDB6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1924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w[*]/Y;TUG/+;UASper[16]/ChAT-Gal80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737A94-9918-4C94-AA31-ED077E2F51F4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DE09D6-06F6-4780-8804-8AA82DF7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2" y="3927572"/>
            <a:ext cx="3917149" cy="2820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BA9547-33C5-437B-91AA-99E985CB4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05" y="1185292"/>
            <a:ext cx="7725431" cy="55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8717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37♂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7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M46+47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E69782-49A7-4E4A-82C8-8A80C307A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1254"/>
            <a:ext cx="1243945" cy="1203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829D07-FBE9-F32D-7856-910B31802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848498"/>
            <a:ext cx="5892800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4510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37♂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A82C3-4374-4CA9-93B6-BE425B40A45A}"/>
              </a:ext>
            </a:extLst>
          </p:cNvPr>
          <p:cNvSpPr txBox="1"/>
          <p:nvPr/>
        </p:nvSpPr>
        <p:spPr>
          <a:xfrm>
            <a:off x="278296" y="304800"/>
            <a:ext cx="7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2F7DC-D278-45A7-91A9-D39BEE89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77" y="848498"/>
            <a:ext cx="8019046" cy="57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6282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37♂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514D1-08EF-4B90-9EB5-5AA4537DCFE0}"/>
              </a:ext>
            </a:extLst>
          </p:cNvPr>
          <p:cNvSpPr txBox="1"/>
          <p:nvPr/>
        </p:nvSpPr>
        <p:spPr>
          <a:xfrm>
            <a:off x="278296" y="304800"/>
            <a:ext cx="7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6F96F-B159-4FDD-A519-1891CB1C2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2109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37♂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AA21D-3884-4BB8-A671-6BFC5DA87A3F}"/>
              </a:ext>
            </a:extLst>
          </p:cNvPr>
          <p:cNvSpPr txBox="1"/>
          <p:nvPr/>
        </p:nvSpPr>
        <p:spPr>
          <a:xfrm>
            <a:off x="278296" y="304800"/>
            <a:ext cx="7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BD273-D5D9-4D90-B2A5-5CBFEAB02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41" y="848498"/>
            <a:ext cx="8144880" cy="58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5195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9C234-EB6E-47A2-AA6B-0FC51090AAFC}"/>
              </a:ext>
            </a:extLst>
          </p:cNvPr>
          <p:cNvSpPr txBox="1"/>
          <p:nvPr/>
        </p:nvSpPr>
        <p:spPr>
          <a:xfrm>
            <a:off x="278296" y="304800"/>
            <a:ext cx="7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B9DF9-1001-4BD7-B6F2-B466D741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1928"/>
            <a:ext cx="786112" cy="7602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E1DC99-C12C-83F2-338A-EB22F586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46" y="848498"/>
            <a:ext cx="6060211" cy="57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692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D6568-F53B-4620-AC4D-2735E04DC866}"/>
              </a:ext>
            </a:extLst>
          </p:cNvPr>
          <p:cNvSpPr txBox="1"/>
          <p:nvPr/>
        </p:nvSpPr>
        <p:spPr>
          <a:xfrm>
            <a:off x="278296" y="304800"/>
            <a:ext cx="7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BF890-80E5-4071-93D3-8F86C450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82" y="848498"/>
            <a:ext cx="8027435" cy="57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911B0-3059-48FC-8C77-75807933D28D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8F43F4-266B-46DB-A217-6BB24C9D2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4167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BBBA7-14DC-42CA-9B87-5A8741868087}"/>
              </a:ext>
            </a:extLst>
          </p:cNvPr>
          <p:cNvSpPr txBox="1"/>
          <p:nvPr/>
        </p:nvSpPr>
        <p:spPr>
          <a:xfrm>
            <a:off x="278296" y="304800"/>
            <a:ext cx="7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EDFCA-6FE9-42EF-ADF1-E0D6ACF50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9414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DDB8F-5317-4A93-A56E-25BF1A460F4C}"/>
              </a:ext>
            </a:extLst>
          </p:cNvPr>
          <p:cNvSpPr txBox="1"/>
          <p:nvPr/>
        </p:nvSpPr>
        <p:spPr>
          <a:xfrm>
            <a:off x="278296" y="304800"/>
            <a:ext cx="7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7C2DA-9CF4-40FC-B931-7656AAC7E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4104006"/>
            <a:ext cx="3824550" cy="2753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857D29-0CDD-4064-84FB-020DB0E5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936" y="1112802"/>
            <a:ext cx="7826099" cy="56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4436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52A8C-5010-44FB-9FF7-2F2D3686AE2D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252F2-1969-4D94-A7A6-BA3FEEDE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64" y="5515304"/>
            <a:ext cx="1308900" cy="1265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8FA794-BFCC-CC79-B2C6-F166CBCBF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950" y="848498"/>
            <a:ext cx="5880100" cy="56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907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FB8F5-13D9-46CC-A910-8783EC318557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05C72-C746-4182-845A-61377DB31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542" y="951131"/>
            <a:ext cx="7842877" cy="56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5651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51794-1CA3-4D00-9F1C-1B34D899ED1A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42E73-5D78-4F4A-829E-5C4C994D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1661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6DA1C-346D-44DA-B477-6F54F578D118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54977-6D39-4C9F-AF29-576DA29E9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5" y="4610409"/>
            <a:ext cx="2968873" cy="2137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4E9BC-5AD3-4DE7-A9DB-6E6457DB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429" y="951131"/>
            <a:ext cx="8136491" cy="58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384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29♀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C50B5-E78F-4635-B4EE-CD8CE8241C79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99838-5005-4515-84E8-1C5069C6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5600"/>
            <a:ext cx="1357225" cy="13126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9768CC-0765-353B-078F-E4DFD292E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643" y="848498"/>
            <a:ext cx="6082218" cy="57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682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29♀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137CF-FF4D-48E7-A490-B05582276433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07A3E-FAD7-4550-9C1A-BEA80931A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201" y="951131"/>
            <a:ext cx="7977101" cy="57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5754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29♀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6EF85-959B-400C-9420-8F4F9CFE4D58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53C57-51E5-48A6-8760-7D2EDE894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7690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29♀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w[*]/w[*];Pdf-Gal80/+;UASper[16]/cry-Gal4.13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5B326-1F52-4E38-B8F4-C6824602FEC7}"/>
              </a:ext>
            </a:extLst>
          </p:cNvPr>
          <p:cNvSpPr txBox="1"/>
          <p:nvPr/>
        </p:nvSpPr>
        <p:spPr>
          <a:xfrm>
            <a:off x="278295" y="304800"/>
            <a:ext cx="7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3BE39-7CB7-4485-BB1A-6A2BCE51B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" y="4895687"/>
            <a:ext cx="2666869" cy="1920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4D0962-3C3D-4B64-8AEF-69B17561F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824" y="1015779"/>
            <a:ext cx="7901600" cy="56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25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53394-E218-4F16-AEC4-C74C218ED900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B0CB9-AA79-4F50-B42C-B825D0DC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53" y="2528072"/>
            <a:ext cx="6013093" cy="43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3793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1103-092E-4E46-AA3F-4ED2439B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869" y="848498"/>
            <a:ext cx="5704224" cy="55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7634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C15D5-9D3B-4114-A2E9-6CE00EE92B7C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DD2076-A510-436E-9373-D5FCEA177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527" y="848498"/>
            <a:ext cx="6846946" cy="529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3786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D33A1-2162-4734-9BF5-126C9AFC1BAB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3B29D6-0FBD-4637-93F1-54A5E7150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5391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A2DC4-2D4A-4EA9-8AC1-966D6D5236BE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866D24-CA4B-42AD-B26B-85CD721D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3853702"/>
            <a:ext cx="3743020" cy="2894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BF0912-B72D-4AB3-9094-760C9479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473" y="924174"/>
            <a:ext cx="7392231" cy="571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0487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C3E74-8791-4FA5-AD55-BAA8F61E4A0A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67C5F-2591-490E-AACD-A7A51F9F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359" y="848498"/>
            <a:ext cx="5813281" cy="56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2026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31EE0-D3D6-45E0-B3CC-929FD70143CB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2DA55D-A677-41E7-9BD7-5AEBD27B9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360" y="848498"/>
            <a:ext cx="6897280" cy="53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4566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EC558C-982E-4F8A-8154-C02691E60251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C222D2-180B-4E2B-86E1-E6092835F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1346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F499D-EA53-45D4-91AB-D026679D6A16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E6EB0A-2D7B-4222-AA60-E7BFB2721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7" y="4033577"/>
            <a:ext cx="3510418" cy="2714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5226FE-BE45-4C7E-B2E5-95F6DE27D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301" y="882494"/>
            <a:ext cx="7585177" cy="58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3740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E227F-A17C-4265-996B-8AAEB345DB4B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2E0A9A-C528-44D7-8747-D2655F9B2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283" y="848498"/>
            <a:ext cx="6031395" cy="5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9430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82321-5352-4923-935E-C5F6981C20BB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B2BFC-4FD6-46C8-803C-AC01000D9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00" y="848498"/>
            <a:ext cx="7140561" cy="55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7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23♂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3AB538-6A16-43A6-BDC5-54BC0203E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5155"/>
            <a:ext cx="1116527" cy="903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99F6C-A7FC-3ED8-8976-1F667D3FB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21" y="951131"/>
            <a:ext cx="5798757" cy="552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3623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81F44-CC31-4E26-997C-17E3E3E83740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21E6F3-AEA3-466E-8CAA-609840FF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0218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4E47B-9F5E-4C70-BA82-253DC44E0542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E45B1-C85A-4E7F-942C-261617F82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4268893"/>
            <a:ext cx="3206124" cy="2479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47BD2-576A-41A0-B739-9CF3B1661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91" y="1023457"/>
            <a:ext cx="7177060" cy="55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9187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85E85-23E9-4333-831A-FEABE8F33603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938BAE-46E5-4575-9A75-9AB02A984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638" y="848498"/>
            <a:ext cx="6006228" cy="58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1866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1DC06-583B-4938-B95A-03114DD7398F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AA212A-1A23-479D-8B21-81F94A16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081" y="848498"/>
            <a:ext cx="7081838" cy="54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8023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F62C2-CF22-4486-828D-EDC8A950AB2C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509C3A-26CF-4ACB-83C1-9AC44942D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5608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F6D8A-B823-4EF5-89B6-8EF208909F3A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D0447B-7072-4168-A4F4-3CA611A3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8" y="3354176"/>
            <a:ext cx="4388972" cy="3394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F3A89-2F2D-46F0-AAA9-793A74A8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196" y="1090569"/>
            <a:ext cx="7133668" cy="55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0165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558230-14A9-40D8-A2A9-5D164662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175" y="848498"/>
            <a:ext cx="5561611" cy="53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5787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65C93-D320-4EE0-A22E-A829984293AF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1459FB-83C7-4832-9827-8AF1FA324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977" y="848498"/>
            <a:ext cx="7258007" cy="56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484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BA104-4518-498B-9CD9-6D95F70FA44E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C20407-7EC0-4518-A0A0-B42317F12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6088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9BF81-DBE9-4B6E-80AE-D7F199DAEDCF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89BB1E-9095-4490-80B5-53B8FF742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802" y="848498"/>
            <a:ext cx="7266396" cy="56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96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23♂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44B64-D3F4-46AE-9E76-AA3D79DEB9F2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D1C41-4AA4-40AF-A3D7-F25481EA4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565" y="951131"/>
            <a:ext cx="6628832" cy="51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0472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4F94D-DCDE-40C2-8CC9-EAC0EBB6DEAD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041844-2F73-49F0-AFF4-1D545F653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945" y="848498"/>
            <a:ext cx="5863614" cy="56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9551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9BFED-B2BD-4D59-8DD4-EDF3EE73F394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CBA4C-67CF-4C21-A8EA-43727B2D2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082" y="848498"/>
            <a:ext cx="7157339" cy="55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7235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20018-66DC-42E0-82A3-C6D58A27B7FB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D653FF-D6BB-4B41-9858-4EF27085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6278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4452F-62FC-4B0F-AF25-224037F8437B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2E445B-9F42-4B66-9C14-158C6097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7" y="4276858"/>
            <a:ext cx="3195824" cy="2471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B04578-8DA2-4911-AD9C-BD51AA142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581" y="990167"/>
            <a:ext cx="7350286" cy="5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3853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615C16-E08E-4D0A-A6D3-6758F5887944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11415-205C-48D2-BCC4-29F373D1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16" y="848498"/>
            <a:ext cx="6081729" cy="58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7687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F7C03-BF9E-454F-85AA-CC15EBF601A7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BEF653-6841-48E5-BDB7-4C7792848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56" y="848498"/>
            <a:ext cx="7073449" cy="54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7135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2D7DA-D584-44BF-97B5-755409B41C95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457123-BDCB-4ECB-9A4B-E6029C06F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1704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0F3B7-A201-4FB9-9454-D0E357BFB64F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472357-66E8-46BF-82CD-D1631E9B6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8" y="4572377"/>
            <a:ext cx="2744730" cy="2122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09D44-D3C9-4058-A17C-59BA764A6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692" y="1090607"/>
            <a:ext cx="7090227" cy="54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522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3D69F-38CF-4156-809E-D4334540A19C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DF3136-EB64-4C83-B193-5DE66FD12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416" y="848498"/>
            <a:ext cx="5972672" cy="577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9897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B08E5-550B-4FAB-9491-7FB495815794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F21E3D-738D-4098-A023-D0F694196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524" y="848498"/>
            <a:ext cx="7526455" cy="58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D4FC9-64EB-4D3F-BD36-E445A8CB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19" y="4342581"/>
            <a:ext cx="2487366" cy="24056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F02470-6F38-5C19-D17A-48297F773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144" y="848498"/>
            <a:ext cx="6123674" cy="583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1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23♂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23DD9-7605-459C-850E-6639BA95F29A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5674E5-63E4-4D38-B3A6-2712A7350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3922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133A9-B7D5-41BC-B6AB-A2954F9CE4FB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54BC0A-60F5-442F-BAB0-0B6B5056D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3228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w[*]/w[*];ChAT4.7.4/+;PdfGal4/UASper[16]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BAD10-29F0-4B4B-BBEE-D74674AB73FD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1DE3F0-80E6-44F3-A749-FDFBD8505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4265944"/>
            <a:ext cx="3038344" cy="2349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5F071C-84F3-4E64-9192-C9FDC9415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523" y="924956"/>
            <a:ext cx="7358675" cy="56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96339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w[*]/Y;+/CyO;PdfGal4/UASper[16]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615C16-E08E-4D0A-A6D3-6758F5887944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5A678-7E66-4119-8A7B-D9C6BB6A8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63" y="848498"/>
            <a:ext cx="6123674" cy="59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54904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w[*]/Y;+/CyO;PdfGal4/UASper[16]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BDA2D-6C38-4383-9733-921BDE090031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9657B-F790-4502-9F7D-ADFFA2848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57" y="848498"/>
            <a:ext cx="6922447" cy="53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6343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w[*]/Y;+/CyO;PdfGal4/UASper[16]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8157E-EB7D-4F08-87D7-0436FB27E024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740147-2DC1-4C7C-B0D9-6A83A6322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41548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w[*]/Y;+/CyO;PdfGal4/UASper[16]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665EB-B77B-40C8-95A3-4BE296D1E666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B105B-8612-4E9D-B96D-241F87DC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46" y="3107656"/>
            <a:ext cx="4707754" cy="364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3863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w[*]/Y;+/CyO;PdfGal4/UASper[16]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EB67D-C786-4021-9715-D702BF039875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0DFEBA-D9D8-46C1-A8A2-3F1D6E02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666" y="848498"/>
            <a:ext cx="5670668" cy="54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7585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w[*]/Y;+/CyO;PdfGal4/UASper[16]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28F80-B07C-49BB-8DF8-2EBFBF73707B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287A9B-D631-4076-BBCC-52108A572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36" y="848498"/>
            <a:ext cx="7392231" cy="571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217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w[*]/Y;+/CyO;PdfGal4/UASper[16]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79D0E-95A1-44D8-9D16-08D1D5B01930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8DF385-632A-450E-9169-19C6A027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3944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w[*]/Y;+/CyO;PdfGal4/UASper[16]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9CD69-7846-4A7A-B3AD-9F152118330E}"/>
              </a:ext>
            </a:extLst>
          </p:cNvPr>
          <p:cNvSpPr txBox="1"/>
          <p:nvPr/>
        </p:nvSpPr>
        <p:spPr>
          <a:xfrm>
            <a:off x="278296" y="304800"/>
            <a:ext cx="7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5528FF-53CB-4A22-800D-4B8B89B11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28" y="3874186"/>
            <a:ext cx="3716531" cy="28740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FE411-EA62-4947-9F7B-D93F1732E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367" y="1086529"/>
            <a:ext cx="7209605" cy="55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56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23♂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581CE-72E7-46DF-A164-B268231D6434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75A313-28CE-45B8-8938-C04E251DD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396" y="951131"/>
            <a:ext cx="6981170" cy="53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94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067E4-F116-4D48-A0D4-E8DC33C28CB7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49C78-52B3-4E5C-87DE-321882261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" y="5694316"/>
            <a:ext cx="1303015" cy="1053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F2EAA-332D-1AE5-73B1-C36BCDF90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913" y="848498"/>
            <a:ext cx="6091678" cy="58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39BB7-E291-4805-8994-9A06915E58BE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E98F7-DB4B-4D3A-870C-A9E48D0F5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945" y="951131"/>
            <a:ext cx="6947614" cy="53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80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772DA-C103-46C8-AFCA-1BC1CA705F0B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7E9E82-2E04-4FC9-B29C-D670AB70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39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772DA-C103-46C8-AFCA-1BC1CA705F0B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9584B9-47C5-4118-838C-F7B8BDE4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1263487"/>
            <a:ext cx="5381416" cy="41615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D720E5-A652-47C1-A73C-ED1AEDFE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583" y="1263487"/>
            <a:ext cx="5381417" cy="41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35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M57+58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633D2-DC1F-483E-BF02-FE8678E7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" y="5475056"/>
            <a:ext cx="1573084" cy="12731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109306-D804-763A-BD9F-F22182587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070" y="951131"/>
            <a:ext cx="5857822" cy="55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22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44B64-D3F4-46AE-9E76-AA3D79DEB9F2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M57+58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16CB3D-43BA-48CF-B08A-25A96598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64" y="951131"/>
            <a:ext cx="7056671" cy="54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44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23DD9-7605-459C-850E-6639BA95F29A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M57+58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8DAAB-C804-48AC-BB55-862AC357C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56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581CE-72E7-46DF-A164-B268231D6434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M57+58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38EA9-9F9A-4B51-B297-8551680F1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38" y="1463039"/>
            <a:ext cx="5372343" cy="41545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D02809-0D2B-4B6C-A2CE-98EE65A0C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263" y="1463040"/>
            <a:ext cx="5372343" cy="41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2254F-2F37-4DC7-8B1D-D7B851D5BF33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A6B18A-5BE2-4170-8F3A-073AE141D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20" y="848498"/>
            <a:ext cx="8237159" cy="59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54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067E4-F116-4D48-A0D4-E8DC33C28CB7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M57+58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F2E947-B3F3-4D6E-910B-94BA3653E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9" y="5318540"/>
            <a:ext cx="1767602" cy="14297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62B7DA-0325-87F6-10BD-F3B45D706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482" y="848498"/>
            <a:ext cx="6000540" cy="57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39BB7-E291-4805-8994-9A06915E58BE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M57+58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FC846-156C-491A-AA6D-4AFCB65F2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87" y="951131"/>
            <a:ext cx="6939225" cy="536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68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772DA-C103-46C8-AFCA-1BC1CA705F0B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M57+58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B83E9-AAA8-420C-8CA4-C846B95F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0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82E50-C87C-49B4-8199-96092897A7D6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M57+58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EE146-D418-4848-92DF-8FAF402B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28" y="1532707"/>
            <a:ext cx="5316493" cy="41113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F10A3D-9E93-422E-818C-1FE8EE4A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316" y="1532706"/>
            <a:ext cx="5316493" cy="41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8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D96B6-517C-4279-9A3B-18A963C6C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8" y="5643112"/>
            <a:ext cx="1366321" cy="11051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256BA9-7BCC-0BFB-AFFC-8A82516D2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381" y="848498"/>
            <a:ext cx="6045200" cy="57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07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CD2E5-D115-4B29-84F2-1CA937ED9BE6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251CA3-B83C-4816-B97E-D6F5ABDFF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08" y="951131"/>
            <a:ext cx="7123783" cy="55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0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41B0E-CBBB-4D3B-89A2-59B7ABC92C3F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884A0-20B0-4946-B0A5-47B9F20E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00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384D06-AC34-40EF-B81B-B6CDCF100FDE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38340-9A40-42FD-9921-3AB2EB5C8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043"/>
            <a:ext cx="6009416" cy="46471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7A420D-BE12-41B1-A0D3-94BE37BC4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416" y="1451043"/>
            <a:ext cx="6009417" cy="46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55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0F7EB-A013-41BB-953F-C271FD00E107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C2C6D-2682-4BCC-A052-4ABCAAB0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2895"/>
            <a:ext cx="1144048" cy="9253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308F43-E637-33D1-A22D-C981EE384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042" y="848498"/>
            <a:ext cx="6037419" cy="575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88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8868CA-924F-403A-95CF-632C6892E690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FBB2A-F256-41B3-928E-EE773C3F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47" y="951131"/>
            <a:ext cx="7182506" cy="55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5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91713-7979-4319-8057-36852DCBFB3A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0E146-87E3-432F-85DE-79FA8163F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0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97B0A-C31F-4245-BC28-A415E4F59E94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34207-434A-4A90-8EA9-5B420C88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11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28AE2-AFF1-4E53-8A3E-591B48BA9EE5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97677-47F9-4CC9-B7F0-A95C2273C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" y="1141956"/>
            <a:ext cx="5914889" cy="45740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9D752C-F8E1-489D-8351-B97535077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111" y="1141956"/>
            <a:ext cx="5914889" cy="45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30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M5+8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CACE1-A98A-4AB0-BD13-FD8250A1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7" y="5469274"/>
            <a:ext cx="1581244" cy="1278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A5776F-8815-6B2B-769B-6163DFDA7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490" y="848498"/>
            <a:ext cx="5522982" cy="52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3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8EA44-4B1D-4EC4-B802-5089B2A192F9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M5+8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D46FB-9BD6-4C1F-A066-F3360042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258" y="848498"/>
            <a:ext cx="6771445" cy="52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21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FBB5F-C904-4E50-BC9C-7184993697C4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M5+8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53DA6-CEDF-44A0-96D4-235C7B44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9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9E4BA-358B-4F16-89BE-6FF0B96707D6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M5+8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1005AC-DF90-4B31-8F07-946C61336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8" y="1367246"/>
            <a:ext cx="5890137" cy="4554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D454F-4F60-4E04-92A1-AA16A3D3D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915" y="1367246"/>
            <a:ext cx="5890138" cy="455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1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88F96-D3FB-4BDE-BA9A-80C104D1309B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M5+8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01F4D5-7605-490B-B2E2-FFEFF1DB2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8551"/>
            <a:ext cx="1668681" cy="1349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CBD23B-7EB7-C306-4A93-A89BCD55B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102" y="848498"/>
            <a:ext cx="5829300" cy="55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14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54D77-8633-4199-A72E-E7D5F87E266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M5+8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D12877-DDD9-44A7-88BF-FF5FA724B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136" y="848498"/>
            <a:ext cx="7165728" cy="55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934B88-DFF0-439A-8BC8-6750521CEDC1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M5+8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E185CF-956E-47FD-B706-5B713E6D6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70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DC7E2-E3EB-4B74-BCC7-42112E87B179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M5+8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E89A51-1D1E-4D2A-8F95-FA17C93D3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48" y="1759131"/>
            <a:ext cx="5061405" cy="3914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51F32F-F023-46B1-A442-7CE18AED8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991" y="1759131"/>
            <a:ext cx="5061405" cy="39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1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D847B-9245-4DEE-B3CC-1EE4C892D56B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50D0C-74C6-4B8A-8E6A-3D88F8257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8" y="4499040"/>
            <a:ext cx="2972084" cy="2140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92378B-5F76-413D-98DB-75AED14A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33" y="949701"/>
            <a:ext cx="8052602" cy="57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504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8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70CB7D-ECB0-4B7F-9484-AFBD78D3F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0573"/>
            <a:ext cx="1921498" cy="1554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CFFE1-5AC5-C2AA-7A45-CB8C2F6BF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068" y="848498"/>
            <a:ext cx="5671826" cy="54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79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F2DD4-26D5-4FBD-847A-38AAA6D69CA9}"/>
              </a:ext>
            </a:extLst>
          </p:cNvPr>
          <p:cNvSpPr txBox="1"/>
          <p:nvPr/>
        </p:nvSpPr>
        <p:spPr>
          <a:xfrm>
            <a:off x="278296" y="304800"/>
            <a:ext cx="88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M48+5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8DDB1-7A57-4BAE-8530-F95484AAC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609" y="848498"/>
            <a:ext cx="6972781" cy="53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70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D2342-7C76-48E1-8846-7B8B71614463}"/>
              </a:ext>
            </a:extLst>
          </p:cNvPr>
          <p:cNvSpPr txBox="1"/>
          <p:nvPr/>
        </p:nvSpPr>
        <p:spPr>
          <a:xfrm>
            <a:off x="278296" y="304800"/>
            <a:ext cx="88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FE297-B005-4A3C-BC02-4EFBC86E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904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2D0E5-DF61-4A3D-9E82-FC46753379F7}"/>
              </a:ext>
            </a:extLst>
          </p:cNvPr>
          <p:cNvSpPr txBox="1"/>
          <p:nvPr/>
        </p:nvSpPr>
        <p:spPr>
          <a:xfrm>
            <a:off x="278296" y="304800"/>
            <a:ext cx="88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2AA70-0CD8-4F12-A1E6-B22192CB7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810" y="848498"/>
            <a:ext cx="7308341" cy="56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320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27♀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55F20-F05A-419A-A246-E9938033210B}"/>
              </a:ext>
            </a:extLst>
          </p:cNvPr>
          <p:cNvSpPr txBox="1"/>
          <p:nvPr/>
        </p:nvSpPr>
        <p:spPr>
          <a:xfrm>
            <a:off x="278296" y="304800"/>
            <a:ext cx="88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AE1C31-7FC4-421D-AB70-9276DF527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8550"/>
            <a:ext cx="1767590" cy="1429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2E1125-B549-A433-56A7-88BE2E21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078" y="848498"/>
            <a:ext cx="5997844" cy="57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212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27♀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CD2C9-CB98-4D20-8DE1-03BA8634E7A4}"/>
              </a:ext>
            </a:extLst>
          </p:cNvPr>
          <p:cNvSpPr txBox="1"/>
          <p:nvPr/>
        </p:nvSpPr>
        <p:spPr>
          <a:xfrm>
            <a:off x="278296" y="304800"/>
            <a:ext cx="88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9916DA-3183-4765-A26B-767706FB9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16" y="848498"/>
            <a:ext cx="7056671" cy="54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70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27♀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74718-5CB1-4BDF-9D31-2787C287E5A4}"/>
              </a:ext>
            </a:extLst>
          </p:cNvPr>
          <p:cNvSpPr txBox="1"/>
          <p:nvPr/>
        </p:nvSpPr>
        <p:spPr>
          <a:xfrm>
            <a:off x="278296" y="304800"/>
            <a:ext cx="88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D17ED0-0F04-42EA-9512-C01D259F0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105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27♀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1404C-4BFA-4B2A-B193-933CF0DA22C2}"/>
              </a:ext>
            </a:extLst>
          </p:cNvPr>
          <p:cNvSpPr txBox="1"/>
          <p:nvPr/>
        </p:nvSpPr>
        <p:spPr>
          <a:xfrm>
            <a:off x="278296" y="304800"/>
            <a:ext cx="88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BBA364-8823-4E0D-B989-FA3AAAFE6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7" y="1219200"/>
            <a:ext cx="6018844" cy="4654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7BEC64-4F30-49C7-B027-CA06318BB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156" y="1223166"/>
            <a:ext cx="6018844" cy="46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493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27♂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92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M49+8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087CA-27B1-47D9-B92B-C68E088D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2056"/>
            <a:ext cx="1434458" cy="11602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0D56A-C72C-5703-2217-9301CAA3C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106" y="848498"/>
            <a:ext cx="5873750" cy="55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829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27♂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C2B8B-5679-4B9A-99A1-DCE55A680DA1}"/>
              </a:ext>
            </a:extLst>
          </p:cNvPr>
          <p:cNvSpPr txBox="1"/>
          <p:nvPr/>
        </p:nvSpPr>
        <p:spPr>
          <a:xfrm>
            <a:off x="278296" y="304800"/>
            <a:ext cx="92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M49+8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839503-4739-4C66-913E-5EF142DE9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840" y="848498"/>
            <a:ext cx="7048282" cy="54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3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2A7AB-6D90-4ED7-9E36-C102F794F286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8C030-9EFD-4E24-AB74-3036F3E35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748"/>
            <a:ext cx="1944470" cy="18806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EB386-6B6D-1B4C-746B-5E6A255A4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387" y="848498"/>
            <a:ext cx="6162729" cy="587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06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27♂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E2C7A-4A9F-4F76-85CE-46A13C6EEF98}"/>
              </a:ext>
            </a:extLst>
          </p:cNvPr>
          <p:cNvSpPr txBox="1"/>
          <p:nvPr/>
        </p:nvSpPr>
        <p:spPr>
          <a:xfrm>
            <a:off x="278296" y="304800"/>
            <a:ext cx="92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M49+8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65ACC-B7F4-4DA6-8E1E-5D54BC13B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52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27♂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E26EB-6CF4-46A4-B465-351A0829459E}"/>
              </a:ext>
            </a:extLst>
          </p:cNvPr>
          <p:cNvSpPr txBox="1"/>
          <p:nvPr/>
        </p:nvSpPr>
        <p:spPr>
          <a:xfrm>
            <a:off x="278296" y="304800"/>
            <a:ext cx="92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M49+8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3CC3D-C24A-4AA6-9C8F-972181322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6" y="1358536"/>
            <a:ext cx="5595291" cy="43269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E00197-4FF6-4051-AB0F-13DBD62AF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75" y="614044"/>
            <a:ext cx="6558016" cy="50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065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8428B0-3354-44D8-A533-95CBBB3863D8}"/>
              </a:ext>
            </a:extLst>
          </p:cNvPr>
          <p:cNvSpPr txBox="1"/>
          <p:nvPr/>
        </p:nvSpPr>
        <p:spPr>
          <a:xfrm>
            <a:off x="278296" y="304800"/>
            <a:ext cx="92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M49+8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476C6-C441-49D6-A36B-CA4DF40F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6" y="5721637"/>
            <a:ext cx="1269237" cy="10266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3AB135-9D08-2D8A-CB18-8C05BA387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791" y="848498"/>
            <a:ext cx="5956417" cy="56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684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DAC4F7-388F-441B-889A-8E6C47F397F8}"/>
              </a:ext>
            </a:extLst>
          </p:cNvPr>
          <p:cNvSpPr txBox="1"/>
          <p:nvPr/>
        </p:nvSpPr>
        <p:spPr>
          <a:xfrm>
            <a:off x="278296" y="304800"/>
            <a:ext cx="92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M49+8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1226E2-E40C-48AE-BC1D-5C6C80F91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998" y="848498"/>
            <a:ext cx="7333508" cy="567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975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05C76-222A-48A5-BA84-4DC105A09D0A}"/>
              </a:ext>
            </a:extLst>
          </p:cNvPr>
          <p:cNvSpPr txBox="1"/>
          <p:nvPr/>
        </p:nvSpPr>
        <p:spPr>
          <a:xfrm>
            <a:off x="278296" y="304800"/>
            <a:ext cx="92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M49+8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C3D04-D062-4C17-838C-CCCAA11C1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84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E140A-3193-4E1D-91F8-4DA1360DFCAF}"/>
              </a:ext>
            </a:extLst>
          </p:cNvPr>
          <p:cNvSpPr txBox="1"/>
          <p:nvPr/>
        </p:nvSpPr>
        <p:spPr>
          <a:xfrm>
            <a:off x="278296" y="304800"/>
            <a:ext cx="92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M49+8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55F2F-8C8F-4C18-8F39-9B2D4D26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19" y="1396850"/>
            <a:ext cx="5707220" cy="44134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55015A-D14E-46A8-8D67-7C155698B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860" y="1402080"/>
            <a:ext cx="5707221" cy="44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68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5" y="304800"/>
            <a:ext cx="97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M18+43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3C6817-FB39-4F1A-B788-EA9D88AFE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0" y="5785678"/>
            <a:ext cx="945616" cy="9625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FA8532-77E9-7FD0-A342-6C5DC9109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341" y="848498"/>
            <a:ext cx="5809279" cy="55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162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B13BA-26E7-45ED-B9C0-0EB1012C1085}"/>
              </a:ext>
            </a:extLst>
          </p:cNvPr>
          <p:cNvSpPr txBox="1"/>
          <p:nvPr/>
        </p:nvSpPr>
        <p:spPr>
          <a:xfrm>
            <a:off x="278295" y="304800"/>
            <a:ext cx="97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M18+43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069320-B3AB-44C2-B4BF-A766BF340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81" y="848498"/>
            <a:ext cx="7234238" cy="55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95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D7181-FD19-490E-803C-1687ED7B7A70}"/>
              </a:ext>
            </a:extLst>
          </p:cNvPr>
          <p:cNvSpPr txBox="1"/>
          <p:nvPr/>
        </p:nvSpPr>
        <p:spPr>
          <a:xfrm>
            <a:off x="278295" y="304800"/>
            <a:ext cx="97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M18+43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B5F97-388A-4328-B354-574E437F3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690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E5FE44-647F-45D7-88B9-D9E7122D1C37}"/>
              </a:ext>
            </a:extLst>
          </p:cNvPr>
          <p:cNvSpPr txBox="1"/>
          <p:nvPr/>
        </p:nvSpPr>
        <p:spPr>
          <a:xfrm>
            <a:off x="278295" y="304800"/>
            <a:ext cx="97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M18+43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9B0F72-39E9-42E9-BABA-A0B547C1A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15" y="848498"/>
            <a:ext cx="7261132" cy="56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5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B33C5-D524-489E-BCDD-20544AD3351F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29069-0CDC-4C03-BFA2-41E4A368B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32" y="848498"/>
            <a:ext cx="8102935" cy="58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624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16BD4-5255-44E7-B36F-98424D2C1549}"/>
              </a:ext>
            </a:extLst>
          </p:cNvPr>
          <p:cNvSpPr txBox="1"/>
          <p:nvPr/>
        </p:nvSpPr>
        <p:spPr>
          <a:xfrm>
            <a:off x="278295" y="304800"/>
            <a:ext cx="97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M18+43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AFDD91-4028-4C49-9D4B-5ED59444C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3465"/>
            <a:ext cx="1011052" cy="1029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949189-5D0B-4131-F891-5F2AB0B22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92" y="848498"/>
            <a:ext cx="5654615" cy="53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765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CCFA2-E592-4BC0-9145-F8E341B5F326}"/>
              </a:ext>
            </a:extLst>
          </p:cNvPr>
          <p:cNvSpPr txBox="1"/>
          <p:nvPr/>
        </p:nvSpPr>
        <p:spPr>
          <a:xfrm>
            <a:off x="278295" y="304800"/>
            <a:ext cx="97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M18+43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681864-77DD-47EB-ADB3-2BF195AC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28" y="848498"/>
            <a:ext cx="7207344" cy="55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360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E7DC9-6EC3-487F-9A43-2F54BD59BA11}"/>
              </a:ext>
            </a:extLst>
          </p:cNvPr>
          <p:cNvSpPr txBox="1"/>
          <p:nvPr/>
        </p:nvSpPr>
        <p:spPr>
          <a:xfrm>
            <a:off x="278295" y="304800"/>
            <a:ext cx="97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M18+43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ECCF9A-32D2-4F6A-8AAD-B636A20AC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352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093E9-0C7E-461F-91FC-14CFBD146565}"/>
              </a:ext>
            </a:extLst>
          </p:cNvPr>
          <p:cNvSpPr txBox="1"/>
          <p:nvPr/>
        </p:nvSpPr>
        <p:spPr>
          <a:xfrm>
            <a:off x="278295" y="304800"/>
            <a:ext cx="97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M18+43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D2C78D-01E9-4E61-B1FD-712F812ED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456" y="848498"/>
            <a:ext cx="7144591" cy="55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55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F191F9-F7F9-4FB2-B2E5-CE7FCCD8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8" y="5480534"/>
            <a:ext cx="1245386" cy="1267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F183F-E5E7-B400-1473-8ADC8D4F4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173" y="848498"/>
            <a:ext cx="6115653" cy="582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323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A305C-AFD0-4FFB-89E0-A6461B8F24F4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0FACA9-6C78-46A0-A719-F91C8A104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798" y="848498"/>
            <a:ext cx="6938403" cy="53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849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118A0-1D16-4D73-8340-8A8255417606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CDC1F-AB3B-4B5A-936B-758260A2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460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8B425-0404-4FCD-88CD-490D1E86300A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FCE9D0-13A7-4F10-95F9-D1C5A822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" y="1423243"/>
            <a:ext cx="5704114" cy="44110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222521-7DFB-4882-B408-77A9E4CB2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1423243"/>
            <a:ext cx="5704114" cy="44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08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230DC-389F-4C28-998F-47AA50EB3C25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C3638-B8F8-449E-A273-F4DE266C1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6724"/>
            <a:ext cx="1021367" cy="10396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B922C6-2D26-286D-CFDC-E5872EEA8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560" y="848498"/>
            <a:ext cx="5968383" cy="56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253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96460-7C2E-459D-8CF4-2F56C8499BEE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9323DD-EFA4-41B7-9B4B-5A5EC56E6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809" y="848498"/>
            <a:ext cx="7323885" cy="56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5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FAEDD-0D4C-476D-BF1B-18A85A7E1105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DB5CB-A589-4F91-A5D9-0C043D372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954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03F1E-2191-449C-A8B4-0BE23B307CC8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6F686D-88A0-43EF-8F2B-57FEF5040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05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w[*]/Y;;UASper[16]/ChAT2A-Gal4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10594-E7F3-4BC6-A77B-5EFE4E484C3D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24B457-D838-4088-AB6B-7D04D5403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5" y="1458494"/>
            <a:ext cx="5876443" cy="4544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CF91F2-3E94-4D97-AA0C-120784F2C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214" y="1458494"/>
            <a:ext cx="5876444" cy="45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283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5" y="304800"/>
            <a:ext cx="56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E3FDB-941A-4E93-87F0-0A10CA8C0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4945"/>
            <a:ext cx="1275186" cy="1233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1A013D-DF5F-567F-D5B9-8E962A6BD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407" y="848498"/>
            <a:ext cx="5871147" cy="5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023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F8CAB-4D53-4808-B819-A6F64709431C}"/>
              </a:ext>
            </a:extLst>
          </p:cNvPr>
          <p:cNvSpPr txBox="1"/>
          <p:nvPr/>
        </p:nvSpPr>
        <p:spPr>
          <a:xfrm>
            <a:off x="278295" y="304800"/>
            <a:ext cx="56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A076A-7A1C-461E-B9B0-9061B7B7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86" y="848498"/>
            <a:ext cx="7909989" cy="56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725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A6395-E13E-4136-ACC5-77F43A46A391}"/>
              </a:ext>
            </a:extLst>
          </p:cNvPr>
          <p:cNvSpPr txBox="1"/>
          <p:nvPr/>
        </p:nvSpPr>
        <p:spPr>
          <a:xfrm>
            <a:off x="278295" y="304800"/>
            <a:ext cx="56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813FC-511F-46D0-AB21-19DC0FC05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009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9B9C5-AD74-41D7-926A-14BA5FFC8CB3}"/>
              </a:ext>
            </a:extLst>
          </p:cNvPr>
          <p:cNvSpPr txBox="1"/>
          <p:nvPr/>
        </p:nvSpPr>
        <p:spPr>
          <a:xfrm>
            <a:off x="278295" y="304800"/>
            <a:ext cx="56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6538F-5D4B-44C7-8EF6-6E9738194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959" y="848498"/>
            <a:ext cx="7868044" cy="56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376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464A0-3A60-44FF-9589-7B3CB71F5CC7}"/>
              </a:ext>
            </a:extLst>
          </p:cNvPr>
          <p:cNvSpPr txBox="1"/>
          <p:nvPr/>
        </p:nvSpPr>
        <p:spPr>
          <a:xfrm>
            <a:off x="278295" y="304800"/>
            <a:ext cx="56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01C37-9C52-41E3-A656-6C8C3561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7950"/>
            <a:ext cx="1034267" cy="10002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7BD461-DB30-87FB-8852-364DB95CF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660" y="848498"/>
            <a:ext cx="6128679" cy="58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518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69BBE-CCDF-462E-8A31-F52523B07095}"/>
              </a:ext>
            </a:extLst>
          </p:cNvPr>
          <p:cNvSpPr txBox="1"/>
          <p:nvPr/>
        </p:nvSpPr>
        <p:spPr>
          <a:xfrm>
            <a:off x="278295" y="304800"/>
            <a:ext cx="56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07C38-65F9-442F-977B-8FC25C040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924" y="848498"/>
            <a:ext cx="7859655" cy="56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887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18785-C1A0-4930-B7F8-5FDFE17D5BED}"/>
              </a:ext>
            </a:extLst>
          </p:cNvPr>
          <p:cNvSpPr txBox="1"/>
          <p:nvPr/>
        </p:nvSpPr>
        <p:spPr>
          <a:xfrm>
            <a:off x="278295" y="304800"/>
            <a:ext cx="56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891C8-6C57-4AD4-88FE-4719668BD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975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73D30-249D-4DCF-9BDB-781B268E4E71}"/>
              </a:ext>
            </a:extLst>
          </p:cNvPr>
          <p:cNvSpPr txBox="1"/>
          <p:nvPr/>
        </p:nvSpPr>
        <p:spPr>
          <a:xfrm>
            <a:off x="278295" y="304800"/>
            <a:ext cx="56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44A50-ED74-4B35-AC3B-CE608016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310" y="848498"/>
            <a:ext cx="8069380" cy="5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F1F54-D438-4F28-8AEE-AE1BE02A663A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CAB59-A921-42A1-AA38-0EFA92623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952" y="848498"/>
            <a:ext cx="7901600" cy="56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681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6F596-69DF-4223-ACA1-9D9CA59C55D6}"/>
              </a:ext>
            </a:extLst>
          </p:cNvPr>
          <p:cNvSpPr txBox="1"/>
          <p:nvPr/>
        </p:nvSpPr>
        <p:spPr>
          <a:xfrm>
            <a:off x="278295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A37DD-AFD4-4C47-9703-D6FC14B2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4712"/>
            <a:ext cx="1360359" cy="1315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5089A9-B056-E65C-B910-06E22B409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621" y="848498"/>
            <a:ext cx="6192719" cy="59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634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8DDA5-4ACC-4DC0-8ABD-0EED5A0096B3}"/>
              </a:ext>
            </a:extLst>
          </p:cNvPr>
          <p:cNvSpPr txBox="1"/>
          <p:nvPr/>
        </p:nvSpPr>
        <p:spPr>
          <a:xfrm>
            <a:off x="278295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2EE30-B564-4D16-9D49-740F17408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76" y="848498"/>
            <a:ext cx="7742209" cy="55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403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6FC6C-AC08-4D2E-932F-7F15E691A53A}"/>
              </a:ext>
            </a:extLst>
          </p:cNvPr>
          <p:cNvSpPr txBox="1"/>
          <p:nvPr/>
        </p:nvSpPr>
        <p:spPr>
          <a:xfrm>
            <a:off x="278295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BDA19-270E-4727-B791-18A74AD4D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944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5C470-7B99-4669-B709-86E92CDECD59}"/>
              </a:ext>
            </a:extLst>
          </p:cNvPr>
          <p:cNvSpPr txBox="1"/>
          <p:nvPr/>
        </p:nvSpPr>
        <p:spPr>
          <a:xfrm>
            <a:off x="278295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FF182-1521-4E86-B123-CFA26BD87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70" y="848498"/>
            <a:ext cx="7884822" cy="567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70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EB1A8-5ACE-49DA-B50A-E4B51F52AB32}"/>
              </a:ext>
            </a:extLst>
          </p:cNvPr>
          <p:cNvSpPr txBox="1"/>
          <p:nvPr/>
        </p:nvSpPr>
        <p:spPr>
          <a:xfrm>
            <a:off x="278295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29000-67E5-4B11-BDF6-301936E47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9057"/>
            <a:ext cx="1072204" cy="1036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67F18B-5962-B077-BC43-F88F52681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711" y="848498"/>
            <a:ext cx="6060578" cy="57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758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EB5D0-476D-4DC9-B479-44B3FF3B3BF4}"/>
              </a:ext>
            </a:extLst>
          </p:cNvPr>
          <p:cNvSpPr txBox="1"/>
          <p:nvPr/>
        </p:nvSpPr>
        <p:spPr>
          <a:xfrm>
            <a:off x="278295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3E301-03AF-4C71-8383-53795B98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79" y="848498"/>
            <a:ext cx="7943545" cy="57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28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095D7-FF86-48E9-ACE4-B5AE0587A308}"/>
              </a:ext>
            </a:extLst>
          </p:cNvPr>
          <p:cNvSpPr txBox="1"/>
          <p:nvPr/>
        </p:nvSpPr>
        <p:spPr>
          <a:xfrm>
            <a:off x="278295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DBFF2-D012-417F-8036-3F2EA7FA5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260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00B02-7C50-4312-826F-920E1913FFFC}"/>
              </a:ext>
            </a:extLst>
          </p:cNvPr>
          <p:cNvSpPr txBox="1"/>
          <p:nvPr/>
        </p:nvSpPr>
        <p:spPr>
          <a:xfrm>
            <a:off x="278295" y="304800"/>
            <a:ext cx="6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A910D-59F8-4154-8A05-1B92DFBDB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0" y="3945924"/>
            <a:ext cx="3891662" cy="2802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0EAD0-0C27-4906-ADDB-15E09D921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542" y="1039213"/>
            <a:ext cx="7767376" cy="55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596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5B9CB-8095-4EE2-82EB-F7D73295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0900"/>
            <a:ext cx="1144953" cy="11073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718530-55B6-5498-7F68-C431D1A70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961" y="977900"/>
            <a:ext cx="5654040" cy="538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140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28♂ per[01]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w[*]/Y;ChAT-Gal4.7.4/+;UASper[16]/+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A305C-AFD0-4FFB-89E0-A6461B8F24F4}"/>
              </a:ext>
            </a:extLst>
          </p:cNvPr>
          <p:cNvSpPr txBox="1"/>
          <p:nvPr/>
        </p:nvSpPr>
        <p:spPr>
          <a:xfrm>
            <a:off x="278296" y="304800"/>
            <a:ext cx="9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67A1B-97B8-44E4-893F-7B506548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70" y="848498"/>
            <a:ext cx="7884822" cy="567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09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5801</Words>
  <Application>Microsoft Office PowerPoint</Application>
  <PresentationFormat>Widescreen</PresentationFormat>
  <Paragraphs>419</Paragraphs>
  <Slides>209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209</vt:i4>
      </vt:variant>
    </vt:vector>
  </HeadingPairs>
  <TitlesOfParts>
    <vt:vector size="213" baseType="lpstr">
      <vt:lpstr>Arial</vt:lpstr>
      <vt:lpstr>Calibri</vt:lpstr>
      <vt:lpstr>Calibri Light</vt:lpstr>
      <vt:lpstr>Office Theme</vt:lpstr>
      <vt:lpstr>PER rescue Data</vt:lpstr>
      <vt:lpstr>15♂ per[01]w[*];;UASper[16]/+  [12hL:12hD]5&gt;[DD]7 23°C</vt:lpstr>
      <vt:lpstr>15♂ per[01]w[*];;UASper[16]/+  [12hL:12hD]5 23°C</vt:lpstr>
      <vt:lpstr>15♂ per[01]w[*];;UASper[16]/+ [DD]7 23°C</vt:lpstr>
      <vt:lpstr>15♂ per[01]w[*];;UASper[16]/+ [DD]7 23°C</vt:lpstr>
      <vt:lpstr>16♀ per[01]w[*];;UASper[16]/+ [12hL:12hD]5&gt;[DD]7 23°C</vt:lpstr>
      <vt:lpstr>16♀ per[01]w[*];;UASper[16]/+ [12hL:12hD]5 23°C</vt:lpstr>
      <vt:lpstr>16♀ per[01]w[*];;UASper[16]/+ [DD]7 23°C</vt:lpstr>
      <vt:lpstr>16♀ per[01]w[*];;UASper[16]/+ [DD]7 23°C</vt:lpstr>
      <vt:lpstr>15♂ per[01]w[*];;UASper[16]/+  [12hR:12hD]5&gt;[RR]7 23°C</vt:lpstr>
      <vt:lpstr>15♂ per[01]w[*];;UASper[16]/+  [12hR:12hD]5 23°C</vt:lpstr>
      <vt:lpstr>15♂ per[01]w[*];;UASper[16]/+ [RR]7 23°C</vt:lpstr>
      <vt:lpstr>15♂ per[01]w[*];;UASper[16]/+ [RR]7 23°C</vt:lpstr>
      <vt:lpstr>15♀ per[01]w[*];;UASper[16]/+ [12hR:12hD]5&gt;[RR]7 23°C</vt:lpstr>
      <vt:lpstr>15♀ per[01]w[*];;UASper[16]/+ [12hR:12hD]5 23°C</vt:lpstr>
      <vt:lpstr>15♀ per[01]w[*];;UASper[16]/+ [RR]7 23°C</vt:lpstr>
      <vt:lpstr>15♀ per[01]w[*];;UASper[16]/+ [RR]7 23°C</vt:lpstr>
      <vt:lpstr>23♂ per[01]w[*]/Y;MB122B-Gal4/+;UASper[16]/+  [12hL:12hD]5&gt;[DD]7 23°C</vt:lpstr>
      <vt:lpstr>23♂ per[01]w[*]/Y;MB122B-Gal4/+;UASper[16]/+  [12hL:12hD]5 23°C</vt:lpstr>
      <vt:lpstr>23♂ per[01]w[*]/Y;MB122B-Gal4/+;UASper[16]/+ [DD]7 23°C</vt:lpstr>
      <vt:lpstr>23♂ per[01]w[*]/Y;MB122B-Gal4/+;UASper[16]/+ [DD]7 23°C</vt:lpstr>
      <vt:lpstr>28♀ per[01]w[*]/w[*];MB122B-Gal4/+;UASper[16]/+ [12hL:12hD]5&gt;[DD]7 23°C</vt:lpstr>
      <vt:lpstr>28♀ per[01]w[*]/w[*];MB122B-Gal4/+;UASper[16]/+ [12hL:12hD]5 23°C</vt:lpstr>
      <vt:lpstr>28♀ per[01]w[*]/w[*];MB122B-Gal4/+;UASper[16]/+ [DD]7 23°C</vt:lpstr>
      <vt:lpstr>28♀ per[01]w[*]/w[*];MB122B-Gal4/+;UASper[16]/+ [DD]7 23°C</vt:lpstr>
      <vt:lpstr>20♂ per[01]w[*]/Y;MB122B-Gal4/+;UASper[16]/+  [12hR:12hD]5&gt;[RR]7 23°C</vt:lpstr>
      <vt:lpstr>20♂ per[01]w[*]/Y;MB122B-Gal4/+;UASper[16]/+  [12hR:12hD]5 23°C</vt:lpstr>
      <vt:lpstr>20♂ per[01]w[*]/Y;MB122B-Gal4/+;UASper[16]/+ [RR]7 23°C</vt:lpstr>
      <vt:lpstr>20♂ per[01]w[*]/Y;MB122B-Gal4/+;UASper[16]/+ [RR]7 23°C</vt:lpstr>
      <vt:lpstr>21♀ per[01]w[*]/w[*];MB122B-Gal4/+;UASper[16]/+ [12hR:12hD]5&gt;[RR]7 23°C</vt:lpstr>
      <vt:lpstr>21♀ per[01]w[*]/w[*];MB122B-Gal4/+;UASper[16]/+ [12hR:12hD]5 23°C</vt:lpstr>
      <vt:lpstr>21♀ per[01]w[*]/w[*];MB122B-Gal4/+;UASper[16]/+ [RR]7 23°C</vt:lpstr>
      <vt:lpstr>21♀ per[01]w[*]/w[*];MB122B-Gal4/+;UASper[16]/+ [RR]7 23°C</vt:lpstr>
      <vt:lpstr>28♂ per[01]w[*]/Y;ss00681-Gal4/+;UASper[16]/+  [12hL:12hD]5&gt;[DD]7 23°C</vt:lpstr>
      <vt:lpstr>28♂ per[01]w[*]/Y;ss00681-Gal4/+;UASper[16]/+  [12hL:12hD]5 23°C</vt:lpstr>
      <vt:lpstr>28♂ per[01]w[*]/Y;ss00681-Gal4/+;UASper[16]/+ [DD]7 23°C</vt:lpstr>
      <vt:lpstr>28♂ per[01]w[*]/Y;ss00681-Gal4/+;UASper[16]/+ [DD]7 23°C</vt:lpstr>
      <vt:lpstr>12♀ per[01]w[*]/w[*];ss00681-Gal4/+;UASper[16]/+ [12hL:12hD]5&gt;[DD]7 23°C</vt:lpstr>
      <vt:lpstr>12♀ per[01]w[*]/w[*];ss00681-Gal4/+;UASper[16]/+ [12hL:12hD]5 23°C</vt:lpstr>
      <vt:lpstr>12♀ per[01]w[*]/w[*];ss00681-Gal4/+;UASper[16]/+ [DD]7 23°C</vt:lpstr>
      <vt:lpstr>12♀ per[01]w[*]/w[*];ss00681-Gal4/+;UASper[16]/+ [DD]7 23°C</vt:lpstr>
      <vt:lpstr>24♂ per[01]w[*]/Y;ss00681-Gal4/+;UASper[16]/+  [12hR:12hD]5&gt;[RR]7 23°C</vt:lpstr>
      <vt:lpstr>24♂ per[01]w[*]/Y;ss00681-Gal4/+;UASper[16]/+  [12hR:12hD]5 23°C</vt:lpstr>
      <vt:lpstr>24♂ per[01]w[*]/Y;ss00681-Gal4/+;UASper[16]/+ [RR]7 23°C</vt:lpstr>
      <vt:lpstr>24♂ per[01]w[*]/Y;ss00681-Gal4/+;UASper[16]/+ [RR]7 23°C</vt:lpstr>
      <vt:lpstr>25♀ per[01]w[*]/w[*];ss00681-Gal4/+;UASper[16]/+ [12hR:12hD]5&gt;[RR]7 23°C</vt:lpstr>
      <vt:lpstr>25♀ per[01]w[*]/w[*];ss00681-Gal4/+;UASper[16]/+ [12hR:12hD]5 23°C</vt:lpstr>
      <vt:lpstr>25♀ per[01]w[*]/w[*];ss00681-Gal4/+;UASper[16]/+ [RR]7 23°C</vt:lpstr>
      <vt:lpstr>25♀ per[01]w[*]/w[*];ss00681-Gal4/+;UASper[16]/+ [RR]7 23°C</vt:lpstr>
      <vt:lpstr>25♂ per[01]w[*]/Y;Clk[856]-Gal4/+;UASper[16]/+  [12hL:12hD]5&gt;[DD]7 23°C</vt:lpstr>
      <vt:lpstr>25♂ per[01]w[*]/Y;Clk[856]-Gal4/+;UASper[16]/+  [12hL:12hD]5 23°C</vt:lpstr>
      <vt:lpstr>25♂ per[01]w[*]/Y;Clk[856]-Gal4/+;UASper[16]/+ [DD]7 23°C</vt:lpstr>
      <vt:lpstr>25♂ per[01]w[*]/Y;Clk[856]-Gal4/+;UASper[16]/+ [DD]7 23°C</vt:lpstr>
      <vt:lpstr>27♀ per[01]w[*]/w[*];Clk[856]-Gal4/+;UASper[16]/+ [12hL:12hD]5&gt;[DD]7 23°C</vt:lpstr>
      <vt:lpstr>27♀ per[01]w[*]/w[*];Clk[856]-Gal4/+;UASper[16]/+ [12hL:12hD]5 23°C</vt:lpstr>
      <vt:lpstr>27♀ per[01]w[*]/w[*];Clk[856]-Gal4/+;UASper[16]/+ [DD]7 23°C</vt:lpstr>
      <vt:lpstr>27♀ per[01]w[*]/w[*];Clk[856]-Gal4/+;UASper[16]/+ [DD]7 23°C</vt:lpstr>
      <vt:lpstr>27♂ per[01]w[*]/Y;Clk[856]-Gal4/+;UASper[16]/+  [12hR:12hD]5&gt;[RR]7 23°C</vt:lpstr>
      <vt:lpstr>27♂ per[01]w[*]/Y;Clk[856]-Gal4/+;UASper[16]/+  [12hR:12hD]5 23°C</vt:lpstr>
      <vt:lpstr>27♂ per[01]w[*]/Y;Clk[856]-Gal4/+;UASper[16]/+ [RR]7 23°C</vt:lpstr>
      <vt:lpstr>27♂ per[01]w[*]/Y;Clk[856]-Gal4/+;UASper[16]/+ [RR]7 23°C</vt:lpstr>
      <vt:lpstr>28♀ per[01]w[*]/w[*];Clk[856]-Gal4/+;UASper[16]/+ [12hR:12hD]5&gt;[RR]7 23°C</vt:lpstr>
      <vt:lpstr>28♀ per[01]w[*]/w[*];Clk[856]-Gal4/+;UASper[16]/+ [12hR:12hD]5 23°C</vt:lpstr>
      <vt:lpstr>28♀ per[01]w[*]/w[*];Clk[856]-Gal4/+;UASper[16]/+ [RR]7 23°C</vt:lpstr>
      <vt:lpstr>28♀ per[01]w[*]/w[*];Clk[856]-Gal4/+;UASper[16]/+ [RR]7 23°C</vt:lpstr>
      <vt:lpstr>21♂ per[01]w[*]/Y;;UASper[16]/ChAT2A-Gal4  [12hL:12hD]5&gt;[DD]7 23°C</vt:lpstr>
      <vt:lpstr>21♂ per[01]w[*]/Y;;UASper[16]/ChAT2A-Gal4  [12hL:12hD]5 23°C</vt:lpstr>
      <vt:lpstr>21♂ per[01]w[*]/Y;;UASper[16]/ChAT2A-Gal4 [DD]7 23°C</vt:lpstr>
      <vt:lpstr>21♂ per[01]w[*]/Y;;UASper[16]/ChAT2A-Gal4 [DD]7 23°C</vt:lpstr>
      <vt:lpstr>22♀ per[01]w[*]/Y;;UASper[16]/ChAT2A-Gal4 [12hL:12hD]5&gt;[DD]7 23°C</vt:lpstr>
      <vt:lpstr>22♀ per[01]w[*]/Y;;UASper[16]/ChAT2A-Gal4 [12hL:12hD]5 23°C</vt:lpstr>
      <vt:lpstr>22♀ per[01]w[*]/Y;;UASper[16]/ChAT2A-Gal4 [DD]7 23°C</vt:lpstr>
      <vt:lpstr>22♀ per[01]w[*]/Y;;UASper[16]/ChAT2A-Gal4 [DD]7 23°C</vt:lpstr>
      <vt:lpstr>21♂ per[01]w[*]/Y;;UASper[16]/ChAT2A-Gal4  [12hR:12hD]5&gt;[RR]7 23°C</vt:lpstr>
      <vt:lpstr>21♂ per[01]w[*]/Y;;UASper[16]/ChAT2A-Gal4  [12hR:12hD]5 23°C</vt:lpstr>
      <vt:lpstr>21♂ per[01]w[*]/Y;;UASper[16]/ChAT2A-Gal4 [RR]7 23°C</vt:lpstr>
      <vt:lpstr>21♂ per[01]w[*]/Y;;UASper[16]/ChAT2A-Gal4 [RR]7 23°C</vt:lpstr>
      <vt:lpstr>26♀ per[01]w[*]/Y;;UASper[16]/ChAT2A-Gal4 [12hR:12hD]5&gt;[RR]7 23°C</vt:lpstr>
      <vt:lpstr>26♀ per[01]w[*]/Y;;UASper[16]/ChAT2A-Gal4 [12hR:12hD]5 23°C</vt:lpstr>
      <vt:lpstr>26♀ per[01]w[*]/Y;;UASper[16]/ChAT2A-Gal4 [RR]7 23°C</vt:lpstr>
      <vt:lpstr>26♀ per[01]w[*]/Y;;UASper[16]/ChAT2A-Gal4 [RR]7 23°C</vt:lpstr>
      <vt:lpstr>16♂ per[01]w[*]/Y;ChAT-Gal4.7.4/+;UASper[16]/+  [12hL:12hD]5&gt;[DD]7 23°C</vt:lpstr>
      <vt:lpstr>16♂ per[01]w[*]/Y;ChAT-Gal4.7.4/+;UASper[16]/+  [12hL:12hD]5 23°C</vt:lpstr>
      <vt:lpstr>16♂ per[01]w[*]/Y;ChAT-Gal4.7.4/+;UASper[16]/+ [DD]7 23°C</vt:lpstr>
      <vt:lpstr>16♂ per[01]w[*]/Y;ChAT-Gal4.7.4/+;UASper[16]/+ [DD]7 23°C</vt:lpstr>
      <vt:lpstr>13♀ per[01]w[*]/Y;ChAT-Gal4.7.4/+;UASper[16]/+ [12hL:12hD]5&gt;[DD]7 23°C</vt:lpstr>
      <vt:lpstr>13♀ per[01]w[*]/Y;ChAT-Gal4.7.4/+;UASper[16]/+ [12hL:12hD]5 23°C</vt:lpstr>
      <vt:lpstr>13♀ per[01]w[*]/Y;ChAT-Gal4.7.4/+;UASper[16]/+ [DD]7 23°C</vt:lpstr>
      <vt:lpstr>13♀ per[01]w[*]/Y;ChAT-Gal4.7.4/+;UASper[16]/+ [DD]7 23°C</vt:lpstr>
      <vt:lpstr>15♂ per[01]w[*]/Y;ChAT-Gal4.7.4/+;UASper[16]/+  [12hL:12hD]5&gt;[DD]7 23°C</vt:lpstr>
      <vt:lpstr>15♂ per[01]w[*]/Y;ChAT-Gal4.7.4/+;UASper[16]/+  [12hL:12hD]5 23°C</vt:lpstr>
      <vt:lpstr>15♂ per[01]w[*]/Y;ChAT-Gal4.7.4/+;UASper[16]/+ [DD]7 23°C</vt:lpstr>
      <vt:lpstr>15♂ per[01]w[*]/Y;ChAT-Gal4.7.4/+;UASper[16]/+ [DD]7 23°C</vt:lpstr>
      <vt:lpstr>14♀ per[01]w[*]/Y;ChAT-Gal4.7.4/+;UASper[16]/+ [12hL:12hD]5&gt;[DD]7 23°C</vt:lpstr>
      <vt:lpstr>14♀ per[01]w[*]/Y;ChAT-Gal4.7.4/+;UASper[16]/+ [12hL:12hD]5 23°C</vt:lpstr>
      <vt:lpstr>14♀ per[01]w[*]/Y;ChAT-Gal4.7.4/+;UASper[16]/+ [DD]7 23°C</vt:lpstr>
      <vt:lpstr>14♀ per[01]w[*]/Y;ChAT-Gal4.7.4/+;UASper[16]/+ [DD]7 23°C</vt:lpstr>
      <vt:lpstr>28♂ per[01]w[*]/Y;ChAT-Gal4.7.4/+;UASper[16]/+  [12hR:12hD]5&gt;[RR]7 23°C</vt:lpstr>
      <vt:lpstr>28♂ per[01]w[*]/Y;ChAT-Gal4.7.4/+;UASper[16]/+  [12hR:12hD]5 23°C</vt:lpstr>
      <vt:lpstr>28♂ per[01]w[*]/Y;ChAT-Gal4.7.4/+;UASper[16]/+ [RR]7 23°C</vt:lpstr>
      <vt:lpstr>28♂ per[01]w[*]/Y;ChAT-Gal4.7.4/+;UASper[16]/+ [RR]7 23°C</vt:lpstr>
      <vt:lpstr>27♀ per[01]w[*]/Y;ChAT-Gal4.7.4/+;UASper[16]/+ [12hR:12hD]5&gt;[RR]7 23°C</vt:lpstr>
      <vt:lpstr>27♀ per[01]w[*]/Y;ChAT-Gal4.7.4/+;UASper[16]/+ [12hR:12hD]5 23°C</vt:lpstr>
      <vt:lpstr>27♀ per[01]w[*]/Y;ChAT-Gal4.7.4/+;UASper[16]/+ [RR]7 23°C</vt:lpstr>
      <vt:lpstr>27♀ per[01]w[*]/Y;ChAT-Gal4.7.4/+;UASper[16]/+ [RR]7 23°C</vt:lpstr>
      <vt:lpstr>12♂ per[01]w[*]/Y;ChAT-Gal4.7.4/+;UASper[16]/cry-Gal80  [12hL:12hD]5&gt;[DD]7 23°C</vt:lpstr>
      <vt:lpstr>12♂ per[01]w[*]/Y;ChAT-Gal4.7.4/+;UASper[16]/cry-Gal80  [12hL:12hD]5 23°C</vt:lpstr>
      <vt:lpstr>12♂ per[01]w[*]/Y;ChAT-Gal4.7.4/+;UASper[16]/cry-Gal80 [DD]7 23°C</vt:lpstr>
      <vt:lpstr>12♂ per[01]w[*]/Y;ChAT-Gal4.7.4/+;UASper[16]/cry-Gal80 [DD]7 23°C</vt:lpstr>
      <vt:lpstr>9♀ per[01]w[*]/Y;ChAT-Gal4.7.4/+;UASper[16]/cry-Gal80 [12hL:12hD]5&gt;[DD]7 23°C</vt:lpstr>
      <vt:lpstr>9♀ per[01]w[*]/Y;ChAT-Gal4.7.4/+;UASper[16]/cry-Gal80 [12hL:12hD]5 23°C</vt:lpstr>
      <vt:lpstr>9♀ per[01]w[*]/Y;ChAT-Gal4.7.4/+;UASper[16]/cry-Gal80 [DD]7 23°C</vt:lpstr>
      <vt:lpstr>9♀ per[01]w[*]/Y;ChAT-Gal4.7.4/+;UASper[16]/cry-Gal80 [DD]7 23°C</vt:lpstr>
      <vt:lpstr>15♂ per[01]w[*]/Y;ChAT-Gal4.7.4/+;UASper[16]/cry-Gal80  [12hR:12hD]5&gt;[RR]7 23°C</vt:lpstr>
      <vt:lpstr>15♂ per[01]w[*]/Y;ChAT-Gal4.7.4/+;UASper[16]/cry-Gal80  [12hR:12hD]5 23°C</vt:lpstr>
      <vt:lpstr>15♂ per[01]w[*]/Y;ChAT-Gal4.7.4/+;UASper[16]/cry-Gal80 [RR]7 23°C</vt:lpstr>
      <vt:lpstr>15♂ per[01]w[*]/Y;ChAT-Gal4.7.4/+;UASper[16]/cry-Gal80 [RR]7 23°C</vt:lpstr>
      <vt:lpstr>14♀ per[01]w[*]/w[*];ChAT-Gal4.7.4/+;UASper[16]/cry-Gal80 [12hR:12hD]5&gt;[RR]7 23°C</vt:lpstr>
      <vt:lpstr>14♀ per[01]w[*]/w[*];ChAT-Gal4.7.4/+;UASper[16]/cry-Gal80 [12hR:12hD]5 23°C</vt:lpstr>
      <vt:lpstr>14♀ per[01]w[*]/w[*];ChAT-Gal4.7.4/+;UASper[16]/cry-Gal80 [RR]7 23°C</vt:lpstr>
      <vt:lpstr>14♀ per[01]w[*]/w[*];ChAT-Gal4.7.4/+;UASper[16]/cry-Gal80 [RR]7 23°C</vt:lpstr>
      <vt:lpstr>15♂ per[01]w[*]/Y;ChAT-Gal4.7.4/+;UASper[16]/cry-Gal80  [12hR:12hD]5&gt;[RR]7 23°C</vt:lpstr>
      <vt:lpstr>15♂ per[01]w[*]/Y;ChAT-Gal4.7.4/+;UASper[16]/cry-Gal80  [12hR:12hD]5 23°C</vt:lpstr>
      <vt:lpstr>15♂ per[01]w[*]/Y;ChAT-Gal4.7.4/+;UASper[16]/cry-Gal80 [RR]7 23°C</vt:lpstr>
      <vt:lpstr>15♂ per[01]w[*]/Y;ChAT-Gal4.7.4/+;UASper[16]/cry-Gal80 [RR]7 23°C</vt:lpstr>
      <vt:lpstr>14♀ per[01]w[*]/Y;ChAT-Gal4.7.4/+;UASper[16]/cry-Gal80 [12hR:12hD]5&gt;[RR]7 23°C</vt:lpstr>
      <vt:lpstr>14♀ per[01]w[*]/Y;ChAT-Gal4.7.4/+;UASper[16]/cry-Gal80 [12hR:12hD]5 23°C</vt:lpstr>
      <vt:lpstr>14♀ per[01]w[*]/Y;ChAT-Gal4.7.4/+;UASper[16]/cry-Gal80 [RR]7 23°C</vt:lpstr>
      <vt:lpstr>14♀ per[01]w[*]/Y;ChAT-Gal4.7.4/+;UASper[16]/cry-Gal80 [RR]7 23°C</vt:lpstr>
      <vt:lpstr>25♂ per[01]w[*]/Y;Clk856-Gal4/+;UASper[16]/ChAT-Gal80  [12hR:12hD]5&gt;[RR]7 23°C</vt:lpstr>
      <vt:lpstr>25♂ per[01]w[*]/Y;Clk856-Gal4/+;UASper[16]/ChAT-Gal80  [12hR:12hD]5 23°C</vt:lpstr>
      <vt:lpstr>25♂ per[01]w[*]/Y;Clk856-Gal4/+;UASper[16]/ChAT-Gal80 [RR]7 23°C</vt:lpstr>
      <vt:lpstr>25♂ per[01]w[*]/Y;Clk856-Gal4/+;UASper[16]/ChAT-Gal80 [RR]7 23°C</vt:lpstr>
      <vt:lpstr>26♀ per[01]w[*]/Y;Clk856-Gal4/+;UASper[16]/ChAT-Gal80 [12hR:12hD]5&gt;[RR]7 23°C</vt:lpstr>
      <vt:lpstr>26♀ per[01]w[*]/Y;Clk856-Gal4/+;UASper[16]/ChAT-Gal80 [12hR:12hD]5 23°C</vt:lpstr>
      <vt:lpstr>26♀ per[01]w[*]/Y;Clk856-Gal4/+;UASper[16]/ChAT-Gal80 [RR]7 23°C</vt:lpstr>
      <vt:lpstr>26♀ per[01]w[*]/Y;Clk856-Gal4/+;UASper[16]/ChAT-Gal80 [RR]7 23°C</vt:lpstr>
      <vt:lpstr>13♂ per[01]w[*]/Y;TUG/+;UASper[16]/ChAT-Gal80  [12hL:12hD]5&gt;[DD]7 23°C</vt:lpstr>
      <vt:lpstr>13♂ per[01]w[*]/Y;TUG/+;UASper[16]/ChAT-Gal80  [12hL:12hD]5 23°C</vt:lpstr>
      <vt:lpstr>13♂ per[01]w[*]/Y;TUG/+;UASper[16]/ChAT-Gal80 [DD]7 23°C</vt:lpstr>
      <vt:lpstr>13♂ per[01]w[*]/Y;TUG/+;UASper[16]/ChAT-Gal80 [DD]7 23°C</vt:lpstr>
      <vt:lpstr>15♀ per[01]w[*]/Y;TUG/+;UASper[16]/ChAT-Gal80 [12hL:12hD]5&gt;[DD]7 23°C</vt:lpstr>
      <vt:lpstr>15♀ per[01]w[*]/Y;TUG/+;UASper[16]/ChAT-Gal80 [12hL:12hD]5 23°C</vt:lpstr>
      <vt:lpstr>15♀ per[01]w[*]/Y;TUG/+;UASper[16]/ChAT-Gal80 [DD]7 23°C</vt:lpstr>
      <vt:lpstr>15♀ per[01]w[*]/Y;TUG/+;UASper[16]/ChAT-Gal80 [DD]7 23°C</vt:lpstr>
      <vt:lpstr>31♂ per[01]w[*]/Y;TUG/+;UASper[16]/ChAT-Gal80  [12hR:12hD]5&gt;[RR]7 23°C</vt:lpstr>
      <vt:lpstr>31♂ per[01]w[*]/Y;TUG/+;UASper[16]/ChAT-Gal80  [12hR:12hD]5 23°C</vt:lpstr>
      <vt:lpstr>31♂ per[01]w[*]/Y;TUG/+;UASper[16]/ChAT-Gal80 [RR]7 23°C</vt:lpstr>
      <vt:lpstr>31♂ per[01]w[*]/Y;TUG/+;UASper[16]/ChAT-Gal80 [RR]7 23°C</vt:lpstr>
      <vt:lpstr>28♀ per[01]w[*]/Y;TUG/+;UASper[16]/ChAT-Gal80 [12hR:12hD]5&gt;[RR]7 23°C</vt:lpstr>
      <vt:lpstr>28♀ per[01]w[*]/Y;TUG/+;UASper[16]/ChAT-Gal80 [12hR:12hD]5 23°C</vt:lpstr>
      <vt:lpstr>28♀ per[01]w[*]/Y;TUG/+;UASper[16]/ChAT-Gal80 [RR]7 23°C</vt:lpstr>
      <vt:lpstr>28♀ per[01]w[*]/Y;TUG/+;UASper[16]/ChAT-Gal80 [RR]7 23°C</vt:lpstr>
      <vt:lpstr>37♂ per[01]w[*]/Y;Pdf-Gal80/+;UASper[16]/cry-Gal4.13  [12hL:12hD]5&gt;[DD]7 23°C</vt:lpstr>
      <vt:lpstr>37♂ per[01]w[*]/Y;Pdf-Gal80/+;UASper[16]/cry-Gal4.13  [12hL:12hD]5 23°C</vt:lpstr>
      <vt:lpstr>37♂ per[01]w[*]/Y;Pdf-Gal80/+;UASper[16]/cry-Gal4.13 [DD]7 23°C</vt:lpstr>
      <vt:lpstr>37♂ per[01]w[*]/Y;Pdf-Gal80/+;UASper[16]/cry-Gal4.13 [DD]7 23°C</vt:lpstr>
      <vt:lpstr>26♀ per[01]w[*]/w[*];Pdf-Gal80/+;UASper[16]/cry-Gal4.13 [12hL:12hD]5&gt;[DD]7 23°C</vt:lpstr>
      <vt:lpstr>26♀ per[01]w[*]/w[*];Pdf-Gal80/+;UASper[16]/cry-Gal4.13 [12hL:12hD]5 23°C</vt:lpstr>
      <vt:lpstr>26♀ per[01]w[*]/w[*];Pdf-Gal80/+;UASper[16]/cry-Gal4.13 [DD]7 23°C</vt:lpstr>
      <vt:lpstr>26♀ per[01]w[*]/w[*];Pdf-Gal80/+;UASper[16]/cry-Gal4.13 [DD]7 23°C</vt:lpstr>
      <vt:lpstr>30♂ per[01]w[*]/Y;Pdf-Gal80/+;UASper[16]/cry-Gal4.13  [12hR:12hD]5&gt;[RR]7 23°C</vt:lpstr>
      <vt:lpstr>30♂ per[01]w[*]/Y;Pdf-Gal80/+;UASper[16]/cry-Gal4.13  [12hR:12hD]5 23°C</vt:lpstr>
      <vt:lpstr>30♂ per[01]w[*]/Y;Pdf-Gal80/+;UASper[16]/cry-Gal4.13 [RR]7 23°C</vt:lpstr>
      <vt:lpstr>30♂ per[01]w[*]/Y;Pdf-Gal80/+;UASper[16]/cry-Gal4.13 [RR]7 23°C</vt:lpstr>
      <vt:lpstr>29♀ per[01]w[*]/w[*];Pdf-Gal80/+;UASper[16]/cry-Gal4.13 [12hR:12hD]5&gt;[RR]7 23°C</vt:lpstr>
      <vt:lpstr>29♀ per[01]w[*]/w[*];Pdf-Gal80/+;UASper[16]/cry-Gal4.13 [12hR:12hD]5 23°C</vt:lpstr>
      <vt:lpstr>29♀ per[01]w[*]/w[*];Pdf-Gal80/+;UASper[16]/cry-Gal4.13 [RR]7 23°C</vt:lpstr>
      <vt:lpstr>29♀ per[01]w[*]/w[*];Pdf-Gal80/+;UASper[16]/cry-Gal4.13 [RR]7 23°C</vt:lpstr>
      <vt:lpstr>15♂ per[01]w[*]/Y;ChAT4.7.4/+;PdfGal4/UASper[16]  [12hL:12hD]5&gt;[DD]7 23°C</vt:lpstr>
      <vt:lpstr>15♂ per[01]w[*]/Y;ChAT4.7.4/+;PdfGal4/UASper[16]  [12hL:12hD]5 23°C</vt:lpstr>
      <vt:lpstr>15♂ per[01]w[*]/Y;ChAT4.7.4/+;PdfGal4/UASper[16] [DD]7 23°C</vt:lpstr>
      <vt:lpstr>15♂ per[01]w[*]/Y;ChAT4.7.4/+;PdfGal4/UASper[16] [DD]7 23°C</vt:lpstr>
      <vt:lpstr>15♀ per[01]w[*]/w[*];ChAT4.7.4/+;PdfGal4/UASper[16] [12hL:12hD]5&gt;[DD]7 23°C</vt:lpstr>
      <vt:lpstr>15♀ per[01]w[*]/w[*];ChAT4.7.4/+;PdfGal4/UASper[16] [12hL:12hD]5 23°C</vt:lpstr>
      <vt:lpstr>15♀ per[01]w[*]/w[*];ChAT4.7.4/+;PdfGal4/UASper[16] [DD]7 23°C</vt:lpstr>
      <vt:lpstr>15♀ per[01]w[*]/w[*];ChAT4.7.4/+;PdfGal4/UASper[16] [DD]7 23°C</vt:lpstr>
      <vt:lpstr>15♂ per[01]w[*]/Y;ChAT4.7.4/+;PdfGal4/UASper[16]  [12hR:12hD]5&gt;[RR]7 23°C</vt:lpstr>
      <vt:lpstr>15♂ per[01]w[*]/Y;ChAT4.7.4/+;PdfGal4/UASper[16]  [12hR:12hD]5 23°C</vt:lpstr>
      <vt:lpstr>15♂ per[01]w[*]/Y;ChAT4.7.4/+;PdfGal4/UASper[16] [RR]7 23°C</vt:lpstr>
      <vt:lpstr>15♂ per[01]w[*]/Y;ChAT4.7.4/+;PdfGal4/UASper[16] [RR]7 23°C</vt:lpstr>
      <vt:lpstr>15♀ per[01]w[*]/w[*];ChAT4.7.4/+;PdfGal4/UASper[16] [12hR:12hD]5&gt;[RR]7 23°C</vt:lpstr>
      <vt:lpstr>15♀ per[01]w[*]/w[*];ChAT4.7.4/+;PdfGal4/UASper[16] [12hR:12hD]5 23°C</vt:lpstr>
      <vt:lpstr>15♀ per[01]w[*]/w[*];ChAT4.7.4/+;PdfGal4/UASper[16] [RR]7 23°C</vt:lpstr>
      <vt:lpstr>15♀ per[01]w[*]/w[*];ChAT4.7.4/+;PdfGal4/UASper[16] [RR]7 23°C</vt:lpstr>
      <vt:lpstr>15♂ per[01]w[*]/Y;ChAT4.7.4/+;PdfGal4/UASper[16]  [12hL:12hD]5&gt;[DD]7 23°C</vt:lpstr>
      <vt:lpstr>15♂ per[01]w[*]/Y;ChAT4.7.4/+;PdfGal4/UASper[16]  [12hL:12hD]5 23°C</vt:lpstr>
      <vt:lpstr>15♂ per[01]w[*]/Y;ChAT4.7.4/+;PdfGal4/UASper[16] [DD]7 23°C</vt:lpstr>
      <vt:lpstr>15♂ per[01]w[*]/Y;ChAT4.7.4/+;PdfGal4/UASper[16] [DD]7 23°C</vt:lpstr>
      <vt:lpstr>15♀ per[01]w[*]/w[*];ChAT4.7.4/+;PdfGal4/UASper[16] [12hL:12hD]5&gt;[DD]7 23°C</vt:lpstr>
      <vt:lpstr>15♀ per[01]w[*]/w[*];ChAT4.7.4/+;PdfGal4/UASper[16] [12hL:12hD]5 23°C</vt:lpstr>
      <vt:lpstr>15♀ per[01]w[*]/w[*];ChAT4.7.4/+;PdfGal4/UASper[16] [DD]7 23°C</vt:lpstr>
      <vt:lpstr>15♀ per[01]w[*]/w[*];ChAT4.7.4/+;PdfGal4/UASper[16] [DD]7 23°C</vt:lpstr>
      <vt:lpstr>15♂ per[01]w[*]/Y;ChAT4.7.4/+;PdfGal4/UASper[16]  [12hR:12hD]5&gt;[RR]7 23°C</vt:lpstr>
      <vt:lpstr>15♂ per[01]w[*]/Y;ChAT4.7.4/+;PdfGal4/UASper[16]  [12hR:12hD]5 23°C</vt:lpstr>
      <vt:lpstr>15♂ per[01]w[*]/Y;ChAT4.7.4/+;PdfGal4/UASper[16] [RR]7 23°C</vt:lpstr>
      <vt:lpstr>15♂ per[01]w[*]/Y;ChAT4.7.4/+;PdfGal4/UASper[16] [RR]7 23°C</vt:lpstr>
      <vt:lpstr>15♀ per[01]w[*]/w[*];ChAT4.7.4/+;PdfGal4/UASper[16] [12hR:12hD]5&gt;[RR]7 23°C</vt:lpstr>
      <vt:lpstr>15♀ per[01]w[*]/w[*];ChAT4.7.4/+;PdfGal4/UASper[16] [12hR:12hD]5 23°C</vt:lpstr>
      <vt:lpstr>15♀ per[01]w[*]/w[*];ChAT4.7.4/+;PdfGal4/UASper[16] [RR]7 23°C</vt:lpstr>
      <vt:lpstr>15♀ per[01]w[*]/w[*];ChAT4.7.4/+;PdfGal4/UASper[16] [RR]7 23°C</vt:lpstr>
      <vt:lpstr>15♂ per[01]w[*]/Y;+/CyO;PdfGal4/UASper[16]  [12hR:12hD]5&gt;[RR]7 23°C</vt:lpstr>
      <vt:lpstr>15♂ per[01]w[*]/Y;+/CyO;PdfGal4/UASper[16]  [12hR:12hD]5 23°C</vt:lpstr>
      <vt:lpstr>15♂ per[01]w[*]/Y;+/CyO;PdfGal4/UASper[16] [RR]7 23°C</vt:lpstr>
      <vt:lpstr>15♂ per[01]w[*]/Y;+/CyO;PdfGal4/UASper[16] [RR]7 23°C</vt:lpstr>
      <vt:lpstr>14♀ per[01]w[*]/Y;+/CyO;PdfGal4/UASper[16] [12hR:12hD]5&gt;[RR]7 23°C</vt:lpstr>
      <vt:lpstr>14♀ per[01]w[*]/Y;+/CyO;PdfGal4/UASper[16] [12hR:12hD]5 23°C</vt:lpstr>
      <vt:lpstr>14♀ per[01]w[*]/Y;+/CyO;PdfGal4/UASper[16] [RR]7 23°C</vt:lpstr>
      <vt:lpstr>14♀ per[01]w[*]/Y;+/CyO;PdfGal4/UASper[16] [RR]7 23°C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DNcyc and PER rescue Data</dc:title>
  <dc:creator>Mike Price</dc:creator>
  <cp:lastModifiedBy>Mike Price</cp:lastModifiedBy>
  <cp:revision>36</cp:revision>
  <dcterms:created xsi:type="dcterms:W3CDTF">2022-09-07T15:15:22Z</dcterms:created>
  <dcterms:modified xsi:type="dcterms:W3CDTF">2024-07-01T00:25:16Z</dcterms:modified>
</cp:coreProperties>
</file>