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75213" cy="42803763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16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34868" algn="l" rtl="0" eaLnBrk="0" fontAlgn="base" hangingPunct="0">
      <a:spcBef>
        <a:spcPct val="0"/>
      </a:spcBef>
      <a:spcAft>
        <a:spcPct val="0"/>
      </a:spcAft>
      <a:defRPr sz="2416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69736" algn="l" rtl="0" eaLnBrk="0" fontAlgn="base" hangingPunct="0">
      <a:spcBef>
        <a:spcPct val="0"/>
      </a:spcBef>
      <a:spcAft>
        <a:spcPct val="0"/>
      </a:spcAft>
      <a:defRPr sz="2416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04602" algn="l" rtl="0" eaLnBrk="0" fontAlgn="base" hangingPunct="0">
      <a:spcBef>
        <a:spcPct val="0"/>
      </a:spcBef>
      <a:spcAft>
        <a:spcPct val="0"/>
      </a:spcAft>
      <a:defRPr sz="2416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39470" algn="l" rtl="0" eaLnBrk="0" fontAlgn="base" hangingPunct="0">
      <a:spcBef>
        <a:spcPct val="0"/>
      </a:spcBef>
      <a:spcAft>
        <a:spcPct val="0"/>
      </a:spcAft>
      <a:defRPr sz="2416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174338" algn="l" defTabSz="869736" rtl="0" eaLnBrk="1" latinLnBrk="0" hangingPunct="1">
      <a:defRPr sz="2416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609206" algn="l" defTabSz="869736" rtl="0" eaLnBrk="1" latinLnBrk="0" hangingPunct="1">
      <a:defRPr sz="2416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044073" algn="l" defTabSz="869736" rtl="0" eaLnBrk="1" latinLnBrk="0" hangingPunct="1">
      <a:defRPr sz="2416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478940" algn="l" defTabSz="869736" rtl="0" eaLnBrk="1" latinLnBrk="0" hangingPunct="1">
      <a:defRPr sz="2416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59" userDrawn="1">
          <p15:clr>
            <a:srgbClr val="A4A3A4"/>
          </p15:clr>
        </p15:guide>
        <p15:guide id="2" orient="horz" pos="5158" userDrawn="1">
          <p15:clr>
            <a:srgbClr val="A4A3A4"/>
          </p15:clr>
        </p15:guide>
        <p15:guide id="3" orient="horz" pos="5440" userDrawn="1">
          <p15:clr>
            <a:srgbClr val="A4A3A4"/>
          </p15:clr>
        </p15:guide>
        <p15:guide id="4" orient="horz" pos="2953" userDrawn="1">
          <p15:clr>
            <a:srgbClr val="A4A3A4"/>
          </p15:clr>
        </p15:guide>
        <p15:guide id="5" orient="horz" pos="704" userDrawn="1">
          <p15:clr>
            <a:srgbClr val="A4A3A4"/>
          </p15:clr>
        </p15:guide>
        <p15:guide id="6" pos="708" userDrawn="1">
          <p15:clr>
            <a:srgbClr val="A4A3A4"/>
          </p15:clr>
        </p15:guide>
        <p15:guide id="7" pos="6278" userDrawn="1">
          <p15:clr>
            <a:srgbClr val="A4A3A4"/>
          </p15:clr>
        </p15:guide>
        <p15:guide id="8" pos="6751" userDrawn="1">
          <p15:clr>
            <a:srgbClr val="A4A3A4"/>
          </p15:clr>
        </p15:guide>
        <p15:guide id="9" pos="12320" userDrawn="1">
          <p15:clr>
            <a:srgbClr val="A4A3A4"/>
          </p15:clr>
        </p15:guide>
        <p15:guide id="10" pos="12793" userDrawn="1">
          <p15:clr>
            <a:srgbClr val="A4A3A4"/>
          </p15:clr>
        </p15:guide>
        <p15:guide id="11" pos="18363" userDrawn="1">
          <p15:clr>
            <a:srgbClr val="A4A3A4"/>
          </p15:clr>
        </p15:guide>
        <p15:guide id="12" pos="69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FC4"/>
    <a:srgbClr val="F9766D"/>
    <a:srgbClr val="4F6228"/>
    <a:srgbClr val="31859C"/>
    <a:srgbClr val="FF61C3"/>
    <a:srgbClr val="F9FF81"/>
    <a:srgbClr val="F9FF79"/>
    <a:srgbClr val="9FDAFF"/>
    <a:srgbClr val="FAFF93"/>
    <a:srgbClr val="B3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37879-0F70-E741-9615-2B725D3B71B3}" v="71" dt="2025-06-16T12:21:09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7"/>
    <p:restoredTop sz="96282" autoAdjust="0"/>
  </p:normalViewPr>
  <p:slideViewPr>
    <p:cSldViewPr>
      <p:cViewPr>
        <p:scale>
          <a:sx n="40" d="100"/>
          <a:sy n="40" d="100"/>
        </p:scale>
        <p:origin x="1216" y="184"/>
      </p:cViewPr>
      <p:guideLst>
        <p:guide orient="horz" pos="26259"/>
        <p:guide orient="horz" pos="5158"/>
        <p:guide orient="horz" pos="5440"/>
        <p:guide orient="horz" pos="2953"/>
        <p:guide orient="horz" pos="704"/>
        <p:guide pos="708"/>
        <p:guide pos="6278"/>
        <p:guide pos="6751"/>
        <p:guide pos="12320"/>
        <p:guide pos="12793"/>
        <p:guide pos="18363"/>
        <p:guide pos="69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eyue Si" userId="7e38973567818802" providerId="LiveId" clId="{0EA48554-A094-0C46-8A20-29F6B117F9CC}"/>
    <pc:docChg chg="modSld modMainMaster modNotesMaster">
      <pc:chgData name="Yueyue Si" userId="7e38973567818802" providerId="LiveId" clId="{0EA48554-A094-0C46-8A20-29F6B117F9CC}" dt="2025-05-22T08:20:30.878" v="6" actId="1076"/>
      <pc:docMkLst>
        <pc:docMk/>
      </pc:docMkLst>
      <pc:sldChg chg="modSp mod">
        <pc:chgData name="Yueyue Si" userId="7e38973567818802" providerId="LiveId" clId="{0EA48554-A094-0C46-8A20-29F6B117F9CC}" dt="2025-05-22T08:20:30.878" v="6" actId="1076"/>
        <pc:sldMkLst>
          <pc:docMk/>
          <pc:sldMk cId="0" sldId="258"/>
        </pc:sldMkLst>
        <pc:spChg chg="mod">
          <ac:chgData name="Yueyue Si" userId="7e38973567818802" providerId="LiveId" clId="{0EA48554-A094-0C46-8A20-29F6B117F9CC}" dt="2025-05-22T08:18:49.150" v="0"/>
          <ac:spMkLst>
            <pc:docMk/>
            <pc:sldMk cId="0" sldId="258"/>
            <ac:spMk id="2" creationId="{72CFD9CA-76FF-7D47-B1A0-9D772FF89743}"/>
          </ac:spMkLst>
        </pc:spChg>
        <pc:spChg chg="mod">
          <ac:chgData name="Yueyue Si" userId="7e38973567818802" providerId="LiveId" clId="{0EA48554-A094-0C46-8A20-29F6B117F9CC}" dt="2025-05-22T08:18:49.150" v="0"/>
          <ac:spMkLst>
            <pc:docMk/>
            <pc:sldMk cId="0" sldId="258"/>
            <ac:spMk id="5" creationId="{FB876AF9-8CFB-0613-B87F-D853A31F9BD1}"/>
          </ac:spMkLst>
        </pc:spChg>
        <pc:spChg chg="mod">
          <ac:chgData name="Yueyue Si" userId="7e38973567818802" providerId="LiveId" clId="{0EA48554-A094-0C46-8A20-29F6B117F9CC}" dt="2025-05-22T08:18:49.150" v="0"/>
          <ac:spMkLst>
            <pc:docMk/>
            <pc:sldMk cId="0" sldId="258"/>
            <ac:spMk id="10" creationId="{B01943DF-24C9-BCAF-A229-43F87831331D}"/>
          </ac:spMkLst>
        </pc:spChg>
        <pc:spChg chg="mod">
          <ac:chgData name="Yueyue Si" userId="7e38973567818802" providerId="LiveId" clId="{0EA48554-A094-0C46-8A20-29F6B117F9CC}" dt="2025-05-22T08:18:49.150" v="0"/>
          <ac:spMkLst>
            <pc:docMk/>
            <pc:sldMk cId="0" sldId="258"/>
            <ac:spMk id="11" creationId="{00000000-0000-0000-0000-000000000000}"/>
          </ac:spMkLst>
        </pc:spChg>
        <pc:spChg chg="mod">
          <ac:chgData name="Yueyue Si" userId="7e38973567818802" providerId="LiveId" clId="{0EA48554-A094-0C46-8A20-29F6B117F9CC}" dt="2025-05-22T08:18:49.150" v="0"/>
          <ac:spMkLst>
            <pc:docMk/>
            <pc:sldMk cId="0" sldId="258"/>
            <ac:spMk id="1059" creationId="{F969C640-7BDE-567C-7670-BB60492A6047}"/>
          </ac:spMkLst>
        </pc:spChg>
        <pc:spChg chg="mod">
          <ac:chgData name="Yueyue Si" userId="7e38973567818802" providerId="LiveId" clId="{0EA48554-A094-0C46-8A20-29F6B117F9CC}" dt="2025-05-22T08:18:49.150" v="0"/>
          <ac:spMkLst>
            <pc:docMk/>
            <pc:sldMk cId="0" sldId="258"/>
            <ac:spMk id="1065" creationId="{921FFA2C-74DA-2890-90EA-7F413F992A45}"/>
          </ac:spMkLst>
        </pc:spChg>
        <pc:spChg chg="mod">
          <ac:chgData name="Yueyue Si" userId="7e38973567818802" providerId="LiveId" clId="{0EA48554-A094-0C46-8A20-29F6B117F9CC}" dt="2025-05-22T08:19:12.511" v="1" actId="20577"/>
          <ac:spMkLst>
            <pc:docMk/>
            <pc:sldMk cId="0" sldId="258"/>
            <ac:spMk id="1068" creationId="{3E3B5478-6DD6-A42F-20AC-017268C6990D}"/>
          </ac:spMkLst>
        </pc:spChg>
        <pc:spChg chg="mod">
          <ac:chgData name="Yueyue Si" userId="7e38973567818802" providerId="LiveId" clId="{0EA48554-A094-0C46-8A20-29F6B117F9CC}" dt="2025-05-22T08:18:49.150" v="0"/>
          <ac:spMkLst>
            <pc:docMk/>
            <pc:sldMk cId="0" sldId="258"/>
            <ac:spMk id="1070" creationId="{C92FA21B-3628-1E90-05F9-E2E7C23E58BC}"/>
          </ac:spMkLst>
        </pc:spChg>
        <pc:spChg chg="mod">
          <ac:chgData name="Yueyue Si" userId="7e38973567818802" providerId="LiveId" clId="{0EA48554-A094-0C46-8A20-29F6B117F9CC}" dt="2025-05-22T08:18:49.150" v="0"/>
          <ac:spMkLst>
            <pc:docMk/>
            <pc:sldMk cId="0" sldId="258"/>
            <ac:spMk id="1074" creationId="{6F663565-AAB2-CDCE-2E24-1E2AC224CE76}"/>
          </ac:spMkLst>
        </pc:spChg>
        <pc:spChg chg="mod">
          <ac:chgData name="Yueyue Si" userId="7e38973567818802" providerId="LiveId" clId="{0EA48554-A094-0C46-8A20-29F6B117F9CC}" dt="2025-05-22T08:18:49.150" v="0"/>
          <ac:spMkLst>
            <pc:docMk/>
            <pc:sldMk cId="0" sldId="258"/>
            <ac:spMk id="2050" creationId="{00000000-0000-0000-0000-000000000000}"/>
          </ac:spMkLst>
        </pc:spChg>
      </pc:sldChg>
      <pc:sldMasterChg chg="modSp modSldLayout">
        <pc:chgData name="Yueyue Si" userId="7e38973567818802" providerId="LiveId" clId="{0EA48554-A094-0C46-8A20-29F6B117F9CC}" dt="2025-05-22T08:18:49.150" v="0"/>
        <pc:sldMasterMkLst>
          <pc:docMk/>
          <pc:sldMasterMk cId="0" sldId="2147483660"/>
        </pc:sldMasterMkLst>
        <pc:spChg chg="mod">
          <ac:chgData name="Yueyue Si" userId="7e38973567818802" providerId="LiveId" clId="{0EA48554-A094-0C46-8A20-29F6B117F9CC}" dt="2025-05-22T08:18:49.150" v="0"/>
          <ac:spMkLst>
            <pc:docMk/>
            <pc:sldMasterMk cId="0" sldId="2147483660"/>
            <ac:spMk id="2" creationId="{00000000-0000-0000-0000-000000000000}"/>
          </ac:spMkLst>
        </pc:spChg>
        <pc:spChg chg="mod">
          <ac:chgData name="Yueyue Si" userId="7e38973567818802" providerId="LiveId" clId="{0EA48554-A094-0C46-8A20-29F6B117F9CC}" dt="2025-05-22T08:18:49.150" v="0"/>
          <ac:spMkLst>
            <pc:docMk/>
            <pc:sldMasterMk cId="0" sldId="2147483660"/>
            <ac:spMk id="3" creationId="{00000000-0000-0000-0000-000000000000}"/>
          </ac:spMkLst>
        </pc:spChg>
        <pc:spChg chg="mod">
          <ac:chgData name="Yueyue Si" userId="7e38973567818802" providerId="LiveId" clId="{0EA48554-A094-0C46-8A20-29F6B117F9CC}" dt="2025-05-22T08:18:49.150" v="0"/>
          <ac:spMkLst>
            <pc:docMk/>
            <pc:sldMasterMk cId="0" sldId="2147483660"/>
            <ac:spMk id="4" creationId="{00000000-0000-0000-0000-000000000000}"/>
          </ac:spMkLst>
        </pc:spChg>
        <pc:spChg chg="mod">
          <ac:chgData name="Yueyue Si" userId="7e38973567818802" providerId="LiveId" clId="{0EA48554-A094-0C46-8A20-29F6B117F9CC}" dt="2025-05-22T08:18:49.150" v="0"/>
          <ac:spMkLst>
            <pc:docMk/>
            <pc:sldMasterMk cId="0" sldId="2147483660"/>
            <ac:spMk id="5" creationId="{00000000-0000-0000-0000-000000000000}"/>
          </ac:spMkLst>
        </pc:spChg>
        <pc:spChg chg="mod">
          <ac:chgData name="Yueyue Si" userId="7e38973567818802" providerId="LiveId" clId="{0EA48554-A094-0C46-8A20-29F6B117F9CC}" dt="2025-05-22T08:18:49.150" v="0"/>
          <ac:spMkLst>
            <pc:docMk/>
            <pc:sldMasterMk cId="0" sldId="2147483660"/>
            <ac:spMk id="6" creationId="{00000000-0000-0000-0000-000000000000}"/>
          </ac:spMkLst>
        </pc:spChg>
        <pc:sldLayoutChg chg="modSp">
          <pc:chgData name="Yueyue Si" userId="7e38973567818802" providerId="LiveId" clId="{0EA48554-A094-0C46-8A20-29F6B117F9CC}" dt="2025-05-22T08:18:49.150" v="0"/>
          <pc:sldLayoutMkLst>
            <pc:docMk/>
            <pc:sldMasterMk cId="0" sldId="2147483660"/>
            <pc:sldLayoutMk cId="0" sldId="2147483661"/>
          </pc:sldLayoutMkLst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1"/>
              <ac:spMk id="2" creationId="{00000000-0000-0000-0000-000000000000}"/>
            </ac:spMkLst>
          </pc:spChg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Yueyue Si" userId="7e38973567818802" providerId="LiveId" clId="{0EA48554-A094-0C46-8A20-29F6B117F9CC}" dt="2025-05-22T08:18:49.150" v="0"/>
          <pc:sldLayoutMkLst>
            <pc:docMk/>
            <pc:sldMasterMk cId="0" sldId="2147483660"/>
            <pc:sldLayoutMk cId="0" sldId="2147483663"/>
          </pc:sldLayoutMkLst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</pc:sldLayoutChg>
        <pc:sldLayoutChg chg="modSp">
          <pc:chgData name="Yueyue Si" userId="7e38973567818802" providerId="LiveId" clId="{0EA48554-A094-0C46-8A20-29F6B117F9CC}" dt="2025-05-22T08:18:49.150" v="0"/>
          <pc:sldLayoutMkLst>
            <pc:docMk/>
            <pc:sldMasterMk cId="0" sldId="2147483660"/>
            <pc:sldLayoutMk cId="0" sldId="2147483664"/>
          </pc:sldLayoutMkLst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4"/>
              <ac:spMk id="3" creationId="{00000000-0000-0000-0000-000000000000}"/>
            </ac:spMkLst>
          </pc:spChg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4"/>
              <ac:spMk id="4" creationId="{00000000-0000-0000-0000-000000000000}"/>
            </ac:spMkLst>
          </pc:spChg>
        </pc:sldLayoutChg>
        <pc:sldLayoutChg chg="modSp">
          <pc:chgData name="Yueyue Si" userId="7e38973567818802" providerId="LiveId" clId="{0EA48554-A094-0C46-8A20-29F6B117F9CC}" dt="2025-05-22T08:18:49.150" v="0"/>
          <pc:sldLayoutMkLst>
            <pc:docMk/>
            <pc:sldMasterMk cId="0" sldId="2147483660"/>
            <pc:sldLayoutMk cId="0" sldId="2147483665"/>
          </pc:sldLayoutMkLst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5"/>
              <ac:spMk id="3" creationId="{00000000-0000-0000-0000-000000000000}"/>
            </ac:spMkLst>
          </pc:spChg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5"/>
              <ac:spMk id="4" creationId="{00000000-0000-0000-0000-000000000000}"/>
            </ac:spMkLst>
          </pc:spChg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5"/>
              <ac:spMk id="5" creationId="{00000000-0000-0000-0000-000000000000}"/>
            </ac:spMkLst>
          </pc:spChg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5"/>
              <ac:spMk id="6" creationId="{00000000-0000-0000-0000-000000000000}"/>
            </ac:spMkLst>
          </pc:spChg>
        </pc:sldLayoutChg>
        <pc:sldLayoutChg chg="modSp">
          <pc:chgData name="Yueyue Si" userId="7e38973567818802" providerId="LiveId" clId="{0EA48554-A094-0C46-8A20-29F6B117F9CC}" dt="2025-05-22T08:18:49.150" v="0"/>
          <pc:sldLayoutMkLst>
            <pc:docMk/>
            <pc:sldMasterMk cId="0" sldId="2147483660"/>
            <pc:sldLayoutMk cId="0" sldId="2147483668"/>
          </pc:sldLayoutMkLst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8"/>
              <ac:spMk id="4" creationId="{00000000-0000-0000-0000-000000000000}"/>
            </ac:spMkLst>
          </pc:spChg>
        </pc:sldLayoutChg>
        <pc:sldLayoutChg chg="modSp">
          <pc:chgData name="Yueyue Si" userId="7e38973567818802" providerId="LiveId" clId="{0EA48554-A094-0C46-8A20-29F6B117F9CC}" dt="2025-05-22T08:18:49.150" v="0"/>
          <pc:sldLayoutMkLst>
            <pc:docMk/>
            <pc:sldMasterMk cId="0" sldId="2147483660"/>
            <pc:sldLayoutMk cId="0" sldId="2147483669"/>
          </pc:sldLayoutMkLst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</pc:sldLayoutChg>
        <pc:sldLayoutChg chg="modSp">
          <pc:chgData name="Yueyue Si" userId="7e38973567818802" providerId="LiveId" clId="{0EA48554-A094-0C46-8A20-29F6B117F9CC}" dt="2025-05-22T08:18:49.150" v="0"/>
          <pc:sldLayoutMkLst>
            <pc:docMk/>
            <pc:sldMasterMk cId="0" sldId="2147483660"/>
            <pc:sldLayoutMk cId="0" sldId="2147483671"/>
          </pc:sldLayoutMkLst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Yueyue Si" userId="7e38973567818802" providerId="LiveId" clId="{0EA48554-A094-0C46-8A20-29F6B117F9CC}" dt="2025-05-22T08:18:49.150" v="0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Yueyue Si" userId="7e38973567818802" providerId="LiveId" clId="{22D37879-0F70-E741-9615-2B725D3B71B3}"/>
    <pc:docChg chg="undo custSel modSld">
      <pc:chgData name="Yueyue Si" userId="7e38973567818802" providerId="LiveId" clId="{22D37879-0F70-E741-9615-2B725D3B71B3}" dt="2025-06-16T12:56:47.651" v="1209" actId="1076"/>
      <pc:docMkLst>
        <pc:docMk/>
      </pc:docMkLst>
      <pc:sldChg chg="addSp delSp modSp mod">
        <pc:chgData name="Yueyue Si" userId="7e38973567818802" providerId="LiveId" clId="{22D37879-0F70-E741-9615-2B725D3B71B3}" dt="2025-06-16T12:56:47.651" v="1209" actId="1076"/>
        <pc:sldMkLst>
          <pc:docMk/>
          <pc:sldMk cId="0" sldId="258"/>
        </pc:sldMkLst>
        <pc:spChg chg="mod">
          <ac:chgData name="Yueyue Si" userId="7e38973567818802" providerId="LiveId" clId="{22D37879-0F70-E741-9615-2B725D3B71B3}" dt="2025-06-15T19:52:43.312" v="563" actId="1076"/>
          <ac:spMkLst>
            <pc:docMk/>
            <pc:sldMk cId="0" sldId="258"/>
            <ac:spMk id="2" creationId="{72CFD9CA-76FF-7D47-B1A0-9D772FF89743}"/>
          </ac:spMkLst>
        </pc:spChg>
        <pc:spChg chg="add mod">
          <ac:chgData name="Yueyue Si" userId="7e38973567818802" providerId="LiveId" clId="{22D37879-0F70-E741-9615-2B725D3B71B3}" dt="2025-06-16T12:56:47.651" v="1209" actId="1076"/>
          <ac:spMkLst>
            <pc:docMk/>
            <pc:sldMk cId="0" sldId="258"/>
            <ac:spMk id="3" creationId="{EB4603CC-8D9F-1A5B-D3CC-C8EC360D7938}"/>
          </ac:spMkLst>
        </pc:spChg>
        <pc:spChg chg="mod">
          <ac:chgData name="Yueyue Si" userId="7e38973567818802" providerId="LiveId" clId="{22D37879-0F70-E741-9615-2B725D3B71B3}" dt="2025-06-15T20:49:40.764" v="1020" actId="1076"/>
          <ac:spMkLst>
            <pc:docMk/>
            <pc:sldMk cId="0" sldId="258"/>
            <ac:spMk id="5" creationId="{FB876AF9-8CFB-0613-B87F-D853A31F9BD1}"/>
          </ac:spMkLst>
        </pc:spChg>
        <pc:spChg chg="mod">
          <ac:chgData name="Yueyue Si" userId="7e38973567818802" providerId="LiveId" clId="{22D37879-0F70-E741-9615-2B725D3B71B3}" dt="2025-06-15T20:49:35.341" v="1019" actId="1076"/>
          <ac:spMkLst>
            <pc:docMk/>
            <pc:sldMk cId="0" sldId="258"/>
            <ac:spMk id="6" creationId="{2E9E7155-875A-2C78-9A72-8BBB3339FEEC}"/>
          </ac:spMkLst>
        </pc:spChg>
        <pc:spChg chg="mod">
          <ac:chgData name="Yueyue Si" userId="7e38973567818802" providerId="LiveId" clId="{22D37879-0F70-E741-9615-2B725D3B71B3}" dt="2025-06-15T20:49:55.923" v="1022" actId="1076"/>
          <ac:spMkLst>
            <pc:docMk/>
            <pc:sldMk cId="0" sldId="258"/>
            <ac:spMk id="7" creationId="{CF565690-73FB-F066-904E-2570A50F0E04}"/>
          </ac:spMkLst>
        </pc:spChg>
        <pc:spChg chg="mod">
          <ac:chgData name="Yueyue Si" userId="7e38973567818802" providerId="LiveId" clId="{22D37879-0F70-E741-9615-2B725D3B71B3}" dt="2025-06-15T19:04:15.267" v="43"/>
          <ac:spMkLst>
            <pc:docMk/>
            <pc:sldMk cId="0" sldId="258"/>
            <ac:spMk id="9" creationId="{E50E4288-6ABF-87AE-39ED-8A25E63E0A12}"/>
          </ac:spMkLst>
        </pc:spChg>
        <pc:spChg chg="add mod">
          <ac:chgData name="Yueyue Si" userId="7e38973567818802" providerId="LiveId" clId="{22D37879-0F70-E741-9615-2B725D3B71B3}" dt="2025-06-16T12:56:35.240" v="1207" actId="255"/>
          <ac:spMkLst>
            <pc:docMk/>
            <pc:sldMk cId="0" sldId="258"/>
            <ac:spMk id="9" creationId="{F40C3EAF-56B0-395E-17B5-34B0FC59C720}"/>
          </ac:spMkLst>
        </pc:spChg>
        <pc:spChg chg="mod topLvl">
          <ac:chgData name="Yueyue Si" userId="7e38973567818802" providerId="LiveId" clId="{22D37879-0F70-E741-9615-2B725D3B71B3}" dt="2025-06-15T21:59:50.389" v="1170" actId="1076"/>
          <ac:spMkLst>
            <pc:docMk/>
            <pc:sldMk cId="0" sldId="258"/>
            <ac:spMk id="10" creationId="{B01943DF-24C9-BCAF-A229-43F87831331D}"/>
          </ac:spMkLst>
        </pc:spChg>
        <pc:spChg chg="mod">
          <ac:chgData name="Yueyue Si" userId="7e38973567818802" providerId="LiveId" clId="{22D37879-0F70-E741-9615-2B725D3B71B3}" dt="2025-06-15T20:33:12.501" v="830" actId="1076"/>
          <ac:spMkLst>
            <pc:docMk/>
            <pc:sldMk cId="0" sldId="258"/>
            <ac:spMk id="11" creationId="{00000000-0000-0000-0000-000000000000}"/>
          </ac:spMkLst>
        </pc:spChg>
        <pc:spChg chg="mod">
          <ac:chgData name="Yueyue Si" userId="7e38973567818802" providerId="LiveId" clId="{22D37879-0F70-E741-9615-2B725D3B71B3}" dt="2025-06-15T19:04:15.267" v="43"/>
          <ac:spMkLst>
            <pc:docMk/>
            <pc:sldMk cId="0" sldId="258"/>
            <ac:spMk id="15" creationId="{C79E0657-176E-D977-FF66-46E45796EAF8}"/>
          </ac:spMkLst>
        </pc:spChg>
        <pc:spChg chg="mod">
          <ac:chgData name="Yueyue Si" userId="7e38973567818802" providerId="LiveId" clId="{22D37879-0F70-E741-9615-2B725D3B71B3}" dt="2025-06-15T19:13:09.592" v="142" actId="14100"/>
          <ac:spMkLst>
            <pc:docMk/>
            <pc:sldMk cId="0" sldId="258"/>
            <ac:spMk id="18" creationId="{EF53A9C1-AE13-ED75-EEA9-D6620A266CFD}"/>
          </ac:spMkLst>
        </pc:spChg>
        <pc:spChg chg="mod">
          <ac:chgData name="Yueyue Si" userId="7e38973567818802" providerId="LiveId" clId="{22D37879-0F70-E741-9615-2B725D3B71B3}" dt="2025-06-15T19:04:15.267" v="43"/>
          <ac:spMkLst>
            <pc:docMk/>
            <pc:sldMk cId="0" sldId="258"/>
            <ac:spMk id="25" creationId="{B2652673-648D-CE21-AD6B-34506665C340}"/>
          </ac:spMkLst>
        </pc:spChg>
        <pc:spChg chg="mod">
          <ac:chgData name="Yueyue Si" userId="7e38973567818802" providerId="LiveId" clId="{22D37879-0F70-E741-9615-2B725D3B71B3}" dt="2025-06-15T19:04:15.267" v="43"/>
          <ac:spMkLst>
            <pc:docMk/>
            <pc:sldMk cId="0" sldId="258"/>
            <ac:spMk id="26" creationId="{DE6F49FC-C7D4-47B3-EC31-0EF46ED7885F}"/>
          </ac:spMkLst>
        </pc:spChg>
        <pc:spChg chg="mod">
          <ac:chgData name="Yueyue Si" userId="7e38973567818802" providerId="LiveId" clId="{22D37879-0F70-E741-9615-2B725D3B71B3}" dt="2025-06-15T19:04:15.267" v="43"/>
          <ac:spMkLst>
            <pc:docMk/>
            <pc:sldMk cId="0" sldId="258"/>
            <ac:spMk id="31" creationId="{8C25F227-7952-6C63-7FBB-6D446784A0A4}"/>
          </ac:spMkLst>
        </pc:spChg>
        <pc:spChg chg="mod">
          <ac:chgData name="Yueyue Si" userId="7e38973567818802" providerId="LiveId" clId="{22D37879-0F70-E741-9615-2B725D3B71B3}" dt="2025-06-15T19:04:15.267" v="43"/>
          <ac:spMkLst>
            <pc:docMk/>
            <pc:sldMk cId="0" sldId="258"/>
            <ac:spMk id="33" creationId="{2A146ED2-F119-32F6-364E-F63F70916BF9}"/>
          </ac:spMkLst>
        </pc:spChg>
        <pc:spChg chg="mod">
          <ac:chgData name="Yueyue Si" userId="7e38973567818802" providerId="LiveId" clId="{22D37879-0F70-E741-9615-2B725D3B71B3}" dt="2025-06-15T19:04:15.267" v="43"/>
          <ac:spMkLst>
            <pc:docMk/>
            <pc:sldMk cId="0" sldId="258"/>
            <ac:spMk id="35" creationId="{1FD1FF31-D5B9-3F2B-8C14-FDC2EAE07BD4}"/>
          </ac:spMkLst>
        </pc:spChg>
        <pc:spChg chg="mod">
          <ac:chgData name="Yueyue Si" userId="7e38973567818802" providerId="LiveId" clId="{22D37879-0F70-E741-9615-2B725D3B71B3}" dt="2025-06-15T19:04:15.267" v="43"/>
          <ac:spMkLst>
            <pc:docMk/>
            <pc:sldMk cId="0" sldId="258"/>
            <ac:spMk id="43" creationId="{052495FF-3D48-9158-CCE8-21E4B9D0F4A4}"/>
          </ac:spMkLst>
        </pc:spChg>
        <pc:spChg chg="mod">
          <ac:chgData name="Yueyue Si" userId="7e38973567818802" providerId="LiveId" clId="{22D37879-0F70-E741-9615-2B725D3B71B3}" dt="2025-06-15T19:04:15.267" v="43"/>
          <ac:spMkLst>
            <pc:docMk/>
            <pc:sldMk cId="0" sldId="258"/>
            <ac:spMk id="45" creationId="{6B355B96-EAAF-9EB4-F680-42B679A658D9}"/>
          </ac:spMkLst>
        </pc:spChg>
        <pc:spChg chg="mod">
          <ac:chgData name="Yueyue Si" userId="7e38973567818802" providerId="LiveId" clId="{22D37879-0F70-E741-9615-2B725D3B71B3}" dt="2025-06-15T21:59:22.591" v="1168" actId="20577"/>
          <ac:spMkLst>
            <pc:docMk/>
            <pc:sldMk cId="0" sldId="258"/>
            <ac:spMk id="48" creationId="{903DBFFB-7CB0-C740-8309-03968D9476B9}"/>
          </ac:spMkLst>
        </pc:spChg>
        <pc:spChg chg="add mod">
          <ac:chgData name="Yueyue Si" userId="7e38973567818802" providerId="LiveId" clId="{22D37879-0F70-E741-9615-2B725D3B71B3}" dt="2025-06-15T20:50:13.561" v="1025" actId="14100"/>
          <ac:spMkLst>
            <pc:docMk/>
            <pc:sldMk cId="0" sldId="258"/>
            <ac:spMk id="63" creationId="{C88A5662-C8E5-719B-9EAC-12FD5EC90712}"/>
          </ac:spMkLst>
        </pc:spChg>
        <pc:spChg chg="mod">
          <ac:chgData name="Yueyue Si" userId="7e38973567818802" providerId="LiveId" clId="{22D37879-0F70-E741-9615-2B725D3B71B3}" dt="2025-06-15T19:16:35.082" v="208" actId="2711"/>
          <ac:spMkLst>
            <pc:docMk/>
            <pc:sldMk cId="0" sldId="258"/>
            <ac:spMk id="1029" creationId="{00000000-0000-0000-0000-000000000000}"/>
          </ac:spMkLst>
        </pc:spChg>
        <pc:spChg chg="mod">
          <ac:chgData name="Yueyue Si" userId="7e38973567818802" providerId="LiveId" clId="{22D37879-0F70-E741-9615-2B725D3B71B3}" dt="2025-06-15T21:59:39.867" v="1169" actId="1076"/>
          <ac:spMkLst>
            <pc:docMk/>
            <pc:sldMk cId="0" sldId="258"/>
            <ac:spMk id="1039" creationId="{137C7A3B-EE4F-D1F7-E5DA-79F8C908465A}"/>
          </ac:spMkLst>
        </pc:spChg>
        <pc:spChg chg="del">
          <ac:chgData name="Yueyue Si" userId="7e38973567818802" providerId="LiveId" clId="{22D37879-0F70-E741-9615-2B725D3B71B3}" dt="2025-06-15T19:03:44.266" v="41" actId="478"/>
          <ac:spMkLst>
            <pc:docMk/>
            <pc:sldMk cId="0" sldId="258"/>
            <ac:spMk id="1050" creationId="{554B27BE-9109-D1F2-6390-86150E666314}"/>
          </ac:spMkLst>
        </pc:spChg>
        <pc:spChg chg="del topLvl">
          <ac:chgData name="Yueyue Si" userId="7e38973567818802" providerId="LiveId" clId="{22D37879-0F70-E741-9615-2B725D3B71B3}" dt="2025-06-15T19:03:52.591" v="42" actId="478"/>
          <ac:spMkLst>
            <pc:docMk/>
            <pc:sldMk cId="0" sldId="258"/>
            <ac:spMk id="1051" creationId="{FEF2AC5A-C034-FFCF-3C3E-E396B6A1204A}"/>
          </ac:spMkLst>
        </pc:spChg>
        <pc:spChg chg="mod">
          <ac:chgData name="Yueyue Si" userId="7e38973567818802" providerId="LiveId" clId="{22D37879-0F70-E741-9615-2B725D3B71B3}" dt="2025-06-15T19:05:23.818" v="67" actId="20577"/>
          <ac:spMkLst>
            <pc:docMk/>
            <pc:sldMk cId="0" sldId="258"/>
            <ac:spMk id="1053" creationId="{14402DE7-C751-9199-78D5-1320AB1BC13E}"/>
          </ac:spMkLst>
        </pc:spChg>
        <pc:spChg chg="mod">
          <ac:chgData name="Yueyue Si" userId="7e38973567818802" providerId="LiveId" clId="{22D37879-0F70-E741-9615-2B725D3B71B3}" dt="2025-06-15T19:06:03.417" v="77" actId="20577"/>
          <ac:spMkLst>
            <pc:docMk/>
            <pc:sldMk cId="0" sldId="258"/>
            <ac:spMk id="1055" creationId="{90DD64CD-7F30-9165-515B-EB7D4649FD0A}"/>
          </ac:spMkLst>
        </pc:spChg>
        <pc:spChg chg="mod">
          <ac:chgData name="Yueyue Si" userId="7e38973567818802" providerId="LiveId" clId="{22D37879-0F70-E741-9615-2B725D3B71B3}" dt="2025-06-15T19:06:06.704" v="81" actId="20577"/>
          <ac:spMkLst>
            <pc:docMk/>
            <pc:sldMk cId="0" sldId="258"/>
            <ac:spMk id="1057" creationId="{7CCD830B-3974-E900-7091-37A1BB3B0CDA}"/>
          </ac:spMkLst>
        </pc:spChg>
        <pc:spChg chg="mod">
          <ac:chgData name="Yueyue Si" userId="7e38973567818802" providerId="LiveId" clId="{22D37879-0F70-E741-9615-2B725D3B71B3}" dt="2025-06-15T22:00:15.971" v="1174" actId="20577"/>
          <ac:spMkLst>
            <pc:docMk/>
            <pc:sldMk cId="0" sldId="258"/>
            <ac:spMk id="1059" creationId="{F969C640-7BDE-567C-7670-BB60492A6047}"/>
          </ac:spMkLst>
        </pc:spChg>
        <pc:spChg chg="mod">
          <ac:chgData name="Yueyue Si" userId="7e38973567818802" providerId="LiveId" clId="{22D37879-0F70-E741-9615-2B725D3B71B3}" dt="2025-06-15T22:00:09.888" v="1172" actId="20577"/>
          <ac:spMkLst>
            <pc:docMk/>
            <pc:sldMk cId="0" sldId="258"/>
            <ac:spMk id="1061" creationId="{E140DBE2-A678-3590-214D-F96120BCDF8F}"/>
          </ac:spMkLst>
        </pc:spChg>
        <pc:spChg chg="mod">
          <ac:chgData name="Yueyue Si" userId="7e38973567818802" providerId="LiveId" clId="{22D37879-0F70-E741-9615-2B725D3B71B3}" dt="2025-06-15T21:55:41.920" v="1144" actId="1076"/>
          <ac:spMkLst>
            <pc:docMk/>
            <pc:sldMk cId="0" sldId="258"/>
            <ac:spMk id="1065" creationId="{921FFA2C-74DA-2890-90EA-7F413F992A45}"/>
          </ac:spMkLst>
        </pc:spChg>
        <pc:spChg chg="mod">
          <ac:chgData name="Yueyue Si" userId="7e38973567818802" providerId="LiveId" clId="{22D37879-0F70-E741-9615-2B725D3B71B3}" dt="2025-06-15T21:55:48.220" v="1145" actId="1076"/>
          <ac:spMkLst>
            <pc:docMk/>
            <pc:sldMk cId="0" sldId="258"/>
            <ac:spMk id="1066" creationId="{C8FCFF64-C8C3-7FC1-C8AE-F6DB288FB1C3}"/>
          </ac:spMkLst>
        </pc:spChg>
        <pc:spChg chg="mod topLvl">
          <ac:chgData name="Yueyue Si" userId="7e38973567818802" providerId="LiveId" clId="{22D37879-0F70-E741-9615-2B725D3B71B3}" dt="2025-06-15T21:59:56.096" v="1171" actId="1076"/>
          <ac:spMkLst>
            <pc:docMk/>
            <pc:sldMk cId="0" sldId="258"/>
            <ac:spMk id="1068" creationId="{3E3B5478-6DD6-A42F-20AC-017268C6990D}"/>
          </ac:spMkLst>
        </pc:spChg>
        <pc:spChg chg="mod">
          <ac:chgData name="Yueyue Si" userId="7e38973567818802" providerId="LiveId" clId="{22D37879-0F70-E741-9615-2B725D3B71B3}" dt="2025-06-15T21:01:41.534" v="1090" actId="1076"/>
          <ac:spMkLst>
            <pc:docMk/>
            <pc:sldMk cId="0" sldId="258"/>
            <ac:spMk id="1069" creationId="{735BA66C-6DAF-F0A7-38F9-9A356B39FBFC}"/>
          </ac:spMkLst>
        </pc:spChg>
        <pc:spChg chg="mod">
          <ac:chgData name="Yueyue Si" userId="7e38973567818802" providerId="LiveId" clId="{22D37879-0F70-E741-9615-2B725D3B71B3}" dt="2025-06-15T21:01:53.805" v="1092" actId="1076"/>
          <ac:spMkLst>
            <pc:docMk/>
            <pc:sldMk cId="0" sldId="258"/>
            <ac:spMk id="1070" creationId="{C92FA21B-3628-1E90-05F9-E2E7C23E58BC}"/>
          </ac:spMkLst>
        </pc:spChg>
        <pc:spChg chg="mod topLvl">
          <ac:chgData name="Yueyue Si" userId="7e38973567818802" providerId="LiveId" clId="{22D37879-0F70-E741-9615-2B725D3B71B3}" dt="2025-06-15T21:58:21.152" v="1164" actId="1076"/>
          <ac:spMkLst>
            <pc:docMk/>
            <pc:sldMk cId="0" sldId="258"/>
            <ac:spMk id="1073" creationId="{8410B2CC-66AF-0AEF-F935-097A8098AD59}"/>
          </ac:spMkLst>
        </pc:spChg>
        <pc:spChg chg="mod">
          <ac:chgData name="Yueyue Si" userId="7e38973567818802" providerId="LiveId" clId="{22D37879-0F70-E741-9615-2B725D3B71B3}" dt="2025-06-15T21:04:31.253" v="1109" actId="1076"/>
          <ac:spMkLst>
            <pc:docMk/>
            <pc:sldMk cId="0" sldId="258"/>
            <ac:spMk id="1074" creationId="{6F663565-AAB2-CDCE-2E24-1E2AC224CE76}"/>
          </ac:spMkLst>
        </pc:spChg>
        <pc:spChg chg="mod">
          <ac:chgData name="Yueyue Si" userId="7e38973567818802" providerId="LiveId" clId="{22D37879-0F70-E741-9615-2B725D3B71B3}" dt="2025-06-15T20:37:51.626" v="915" actId="207"/>
          <ac:spMkLst>
            <pc:docMk/>
            <pc:sldMk cId="0" sldId="258"/>
            <ac:spMk id="1075" creationId="{358537C0-B443-4636-9462-99B9FCDD26EF}"/>
          </ac:spMkLst>
        </pc:spChg>
        <pc:spChg chg="mod">
          <ac:chgData name="Yueyue Si" userId="7e38973567818802" providerId="LiveId" clId="{22D37879-0F70-E741-9615-2B725D3B71B3}" dt="2025-06-15T19:16:35.082" v="208" actId="2711"/>
          <ac:spMkLst>
            <pc:docMk/>
            <pc:sldMk cId="0" sldId="258"/>
            <ac:spMk id="1713" creationId="{00000000-0000-0000-0000-000000000000}"/>
          </ac:spMkLst>
        </pc:spChg>
        <pc:spChg chg="add del mod">
          <ac:chgData name="Yueyue Si" userId="7e38973567818802" providerId="LiveId" clId="{22D37879-0F70-E741-9615-2B725D3B71B3}" dt="2025-06-15T22:00:32.545" v="1177"/>
          <ac:spMkLst>
            <pc:docMk/>
            <pc:sldMk cId="0" sldId="258"/>
            <ac:spMk id="2049" creationId="{4A8F1CE8-556B-1D87-BCA4-D195C96075F0}"/>
          </ac:spMkLst>
        </pc:spChg>
        <pc:spChg chg="mod">
          <ac:chgData name="Yueyue Si" userId="7e38973567818802" providerId="LiveId" clId="{22D37879-0F70-E741-9615-2B725D3B71B3}" dt="2025-06-15T20:58:23.091" v="1069" actId="113"/>
          <ac:spMkLst>
            <pc:docMk/>
            <pc:sldMk cId="0" sldId="258"/>
            <ac:spMk id="2050" creationId="{00000000-0000-0000-0000-000000000000}"/>
          </ac:spMkLst>
        </pc:spChg>
        <pc:spChg chg="del mod">
          <ac:chgData name="Yueyue Si" userId="7e38973567818802" providerId="LiveId" clId="{22D37879-0F70-E741-9615-2B725D3B71B3}" dt="2025-06-15T19:08:07.100" v="95" actId="478"/>
          <ac:spMkLst>
            <pc:docMk/>
            <pc:sldMk cId="0" sldId="258"/>
            <ac:spMk id="16789" creationId="{869FBB3B-4D0B-CECE-8514-ACB0429C43A3}"/>
          </ac:spMkLst>
        </pc:spChg>
        <pc:spChg chg="del mod">
          <ac:chgData name="Yueyue Si" userId="7e38973567818802" providerId="LiveId" clId="{22D37879-0F70-E741-9615-2B725D3B71B3}" dt="2025-06-15T19:08:09.376" v="96" actId="478"/>
          <ac:spMkLst>
            <pc:docMk/>
            <pc:sldMk cId="0" sldId="258"/>
            <ac:spMk id="16790" creationId="{A5B8888C-A732-95A7-3041-837EA60A91D6}"/>
          </ac:spMkLst>
        </pc:spChg>
        <pc:spChg chg="add del mod">
          <ac:chgData name="Yueyue Si" userId="7e38973567818802" providerId="LiveId" clId="{22D37879-0F70-E741-9615-2B725D3B71B3}" dt="2025-06-15T20:19:31.576" v="780" actId="1076"/>
          <ac:spMkLst>
            <pc:docMk/>
            <pc:sldMk cId="0" sldId="258"/>
            <ac:spMk id="16796" creationId="{E988323D-2008-E2C5-F16A-0D29D3E7CCD0}"/>
          </ac:spMkLst>
        </pc:spChg>
        <pc:spChg chg="add mod">
          <ac:chgData name="Yueyue Si" userId="7e38973567818802" providerId="LiveId" clId="{22D37879-0F70-E741-9615-2B725D3B71B3}" dt="2025-06-15T22:01:10.492" v="1181" actId="115"/>
          <ac:spMkLst>
            <pc:docMk/>
            <pc:sldMk cId="0" sldId="258"/>
            <ac:spMk id="16802" creationId="{E4AF3CA2-5AAE-5E8E-B02D-3FF5C5556546}"/>
          </ac:spMkLst>
        </pc:spChg>
        <pc:grpChg chg="del mod">
          <ac:chgData name="Yueyue Si" userId="7e38973567818802" providerId="LiveId" clId="{22D37879-0F70-E741-9615-2B725D3B71B3}" dt="2025-06-15T19:04:29.092" v="46" actId="478"/>
          <ac:grpSpMkLst>
            <pc:docMk/>
            <pc:sldMk cId="0" sldId="258"/>
            <ac:grpSpMk id="3" creationId="{4C874D99-323B-D167-B33C-FA57C187EC4C}"/>
          </ac:grpSpMkLst>
        </pc:grpChg>
        <pc:grpChg chg="mod topLvl">
          <ac:chgData name="Yueyue Si" userId="7e38973567818802" providerId="LiveId" clId="{22D37879-0F70-E741-9615-2B725D3B71B3}" dt="2025-06-15T20:45:34.221" v="990" actId="1076"/>
          <ac:grpSpMkLst>
            <pc:docMk/>
            <pc:sldMk cId="0" sldId="258"/>
            <ac:grpSpMk id="24" creationId="{9AE36935-74BB-6B47-D347-049FD66CB70B}"/>
          </ac:grpSpMkLst>
        </pc:grpChg>
        <pc:grpChg chg="del mod">
          <ac:chgData name="Yueyue Si" userId="7e38973567818802" providerId="LiveId" clId="{22D37879-0F70-E741-9615-2B725D3B71B3}" dt="2025-06-15T19:04:29.092" v="46" actId="478"/>
          <ac:grpSpMkLst>
            <pc:docMk/>
            <pc:sldMk cId="0" sldId="258"/>
            <ac:grpSpMk id="30" creationId="{3046B11D-BBAB-1654-0173-D23F4C95FC9E}"/>
          </ac:grpSpMkLst>
        </pc:grpChg>
        <pc:grpChg chg="del">
          <ac:chgData name="Yueyue Si" userId="7e38973567818802" providerId="LiveId" clId="{22D37879-0F70-E741-9615-2B725D3B71B3}" dt="2025-06-15T19:03:52.591" v="42" actId="478"/>
          <ac:grpSpMkLst>
            <pc:docMk/>
            <pc:sldMk cId="0" sldId="258"/>
            <ac:grpSpMk id="39" creationId="{7D078A56-C2E5-AFE5-5CC1-0EE4D944B9B6}"/>
          </ac:grpSpMkLst>
        </pc:grpChg>
        <pc:grpChg chg="add mod">
          <ac:chgData name="Yueyue Si" userId="7e38973567818802" providerId="LiveId" clId="{22D37879-0F70-E741-9615-2B725D3B71B3}" dt="2025-06-15T21:04:24.592" v="1108" actId="1076"/>
          <ac:grpSpMkLst>
            <pc:docMk/>
            <pc:sldMk cId="0" sldId="258"/>
            <ac:grpSpMk id="51" creationId="{86C7C34B-D709-C337-0091-904BC51C70CD}"/>
          </ac:grpSpMkLst>
        </pc:grpChg>
        <pc:grpChg chg="add del mod">
          <ac:chgData name="Yueyue Si" userId="7e38973567818802" providerId="LiveId" clId="{22D37879-0F70-E741-9615-2B725D3B71B3}" dt="2025-06-15T20:53:05.090" v="1050" actId="1076"/>
          <ac:grpSpMkLst>
            <pc:docMk/>
            <pc:sldMk cId="0" sldId="258"/>
            <ac:grpSpMk id="53" creationId="{816DB56C-3D82-6C45-64D8-5803FA2AE6EF}"/>
          </ac:grpSpMkLst>
        </pc:grpChg>
        <pc:grpChg chg="mod">
          <ac:chgData name="Yueyue Si" userId="7e38973567818802" providerId="LiveId" clId="{22D37879-0F70-E741-9615-2B725D3B71B3}" dt="2025-06-15T19:08:16.022" v="97"/>
          <ac:grpSpMkLst>
            <pc:docMk/>
            <pc:sldMk cId="0" sldId="258"/>
            <ac:grpSpMk id="54" creationId="{24A40040-0E9D-3107-B27C-9DA4B8F7E1CE}"/>
          </ac:grpSpMkLst>
        </pc:grpChg>
        <pc:grpChg chg="add mod">
          <ac:chgData name="Yueyue Si" userId="7e38973567818802" providerId="LiveId" clId="{22D37879-0F70-E741-9615-2B725D3B71B3}" dt="2025-06-15T20:45:40.850" v="991" actId="1076"/>
          <ac:grpSpMkLst>
            <pc:docMk/>
            <pc:sldMk cId="0" sldId="258"/>
            <ac:grpSpMk id="1024" creationId="{13FA124A-0259-6C61-8B8B-849C97D960B8}"/>
          </ac:grpSpMkLst>
        </pc:grpChg>
        <pc:grpChg chg="add del mod">
          <ac:chgData name="Yueyue Si" userId="7e38973567818802" providerId="LiveId" clId="{22D37879-0F70-E741-9615-2B725D3B71B3}" dt="2025-06-15T19:31:48.557" v="420" actId="478"/>
          <ac:grpSpMkLst>
            <pc:docMk/>
            <pc:sldMk cId="0" sldId="258"/>
            <ac:grpSpMk id="1032" creationId="{6C8576E7-0A5F-77BF-2D6D-C2D6977C87BF}"/>
          </ac:grpSpMkLst>
        </pc:grpChg>
        <pc:grpChg chg="mod">
          <ac:chgData name="Yueyue Si" userId="7e38973567818802" providerId="LiveId" clId="{22D37879-0F70-E741-9615-2B725D3B71B3}" dt="2025-06-15T19:31:25.217" v="414"/>
          <ac:grpSpMkLst>
            <pc:docMk/>
            <pc:sldMk cId="0" sldId="258"/>
            <ac:grpSpMk id="1034" creationId="{DC335B99-A30A-954C-11F4-DCBB83209142}"/>
          </ac:grpSpMkLst>
        </pc:grpChg>
        <pc:grpChg chg="del mod">
          <ac:chgData name="Yueyue Si" userId="7e38973567818802" providerId="LiveId" clId="{22D37879-0F70-E741-9615-2B725D3B71B3}" dt="2025-06-15T20:21:05.884" v="794" actId="478"/>
          <ac:grpSpMkLst>
            <pc:docMk/>
            <pc:sldMk cId="0" sldId="258"/>
            <ac:grpSpMk id="1038" creationId="{D73F50BB-81D8-5FC1-3987-4893A99FE1E8}"/>
          </ac:grpSpMkLst>
        </pc:grpChg>
        <pc:grpChg chg="mod topLvl">
          <ac:chgData name="Yueyue Si" userId="7e38973567818802" providerId="LiveId" clId="{22D37879-0F70-E741-9615-2B725D3B71B3}" dt="2025-06-15T19:13:14.050" v="143" actId="1076"/>
          <ac:grpSpMkLst>
            <pc:docMk/>
            <pc:sldMk cId="0" sldId="258"/>
            <ac:grpSpMk id="1048" creationId="{AB9CF92B-14AD-5AAB-7128-4DF7071F9B2B}"/>
          </ac:grpSpMkLst>
        </pc:grpChg>
        <pc:grpChg chg="mod topLvl">
          <ac:chgData name="Yueyue Si" userId="7e38973567818802" providerId="LiveId" clId="{22D37879-0F70-E741-9615-2B725D3B71B3}" dt="2025-06-15T21:57:33.325" v="1158" actId="1076"/>
          <ac:grpSpMkLst>
            <pc:docMk/>
            <pc:sldMk cId="0" sldId="258"/>
            <ac:grpSpMk id="1052" creationId="{3DEC56EA-4073-EE6E-5421-BEA1032F8687}"/>
          </ac:grpSpMkLst>
        </pc:grpChg>
        <pc:grpChg chg="add del mod">
          <ac:chgData name="Yueyue Si" userId="7e38973567818802" providerId="LiveId" clId="{22D37879-0F70-E741-9615-2B725D3B71B3}" dt="2025-06-15T19:35:14.576" v="447" actId="164"/>
          <ac:grpSpMkLst>
            <pc:docMk/>
            <pc:sldMk cId="0" sldId="258"/>
            <ac:grpSpMk id="1076" creationId="{7425BFCA-C5E9-2088-0570-E018E53DBAC2}"/>
          </ac:grpSpMkLst>
        </pc:grpChg>
        <pc:grpChg chg="add del mod">
          <ac:chgData name="Yueyue Si" userId="7e38973567818802" providerId="LiveId" clId="{22D37879-0F70-E741-9615-2B725D3B71B3}" dt="2025-06-15T19:35:12.944" v="444" actId="164"/>
          <ac:grpSpMkLst>
            <pc:docMk/>
            <pc:sldMk cId="0" sldId="258"/>
            <ac:grpSpMk id="1077" creationId="{E819FF2A-07E5-2145-5D6F-1B02BF96F3CD}"/>
          </ac:grpSpMkLst>
        </pc:grpChg>
        <pc:grpChg chg="mod">
          <ac:chgData name="Yueyue Si" userId="7e38973567818802" providerId="LiveId" clId="{22D37879-0F70-E741-9615-2B725D3B71B3}" dt="2025-06-15T19:52:53.236" v="564" actId="1076"/>
          <ac:grpSpMkLst>
            <pc:docMk/>
            <pc:sldMk cId="0" sldId="258"/>
            <ac:grpSpMk id="1080" creationId="{7EBF2491-52FD-1BF9-82AA-3A0970BA5947}"/>
          </ac:grpSpMkLst>
        </pc:grpChg>
        <pc:grpChg chg="del">
          <ac:chgData name="Yueyue Si" userId="7e38973567818802" providerId="LiveId" clId="{22D37879-0F70-E741-9615-2B725D3B71B3}" dt="2025-06-15T19:12:36.598" v="136" actId="478"/>
          <ac:grpSpMkLst>
            <pc:docMk/>
            <pc:sldMk cId="0" sldId="258"/>
            <ac:grpSpMk id="1086" creationId="{6D107A14-687F-5730-AF13-44A732EE3BE7}"/>
          </ac:grpSpMkLst>
        </pc:grpChg>
        <pc:grpChg chg="add mod">
          <ac:chgData name="Yueyue Si" userId="7e38973567818802" providerId="LiveId" clId="{22D37879-0F70-E741-9615-2B725D3B71B3}" dt="2025-06-15T21:58:40.611" v="1166" actId="1076"/>
          <ac:grpSpMkLst>
            <pc:docMk/>
            <pc:sldMk cId="0" sldId="258"/>
            <ac:grpSpMk id="2048" creationId="{D6D9E468-6755-68C4-1390-ACD89E7C7F8B}"/>
          </ac:grpSpMkLst>
        </pc:grpChg>
        <pc:grpChg chg="del">
          <ac:chgData name="Yueyue Si" userId="7e38973567818802" providerId="LiveId" clId="{22D37879-0F70-E741-9615-2B725D3B71B3}" dt="2025-06-15T19:12:30.236" v="135" actId="478"/>
          <ac:grpSpMkLst>
            <pc:docMk/>
            <pc:sldMk cId="0" sldId="258"/>
            <ac:grpSpMk id="16768" creationId="{4DC68DE9-21F4-5C5E-09DF-B4595662C6AC}"/>
          </ac:grpSpMkLst>
        </pc:grpChg>
        <pc:grpChg chg="del">
          <ac:chgData name="Yueyue Si" userId="7e38973567818802" providerId="LiveId" clId="{22D37879-0F70-E741-9615-2B725D3B71B3}" dt="2025-06-15T19:12:36.598" v="136" actId="478"/>
          <ac:grpSpMkLst>
            <pc:docMk/>
            <pc:sldMk cId="0" sldId="258"/>
            <ac:grpSpMk id="16769" creationId="{71DC7755-C465-17C1-630E-8C50B2649664}"/>
          </ac:grpSpMkLst>
        </pc:grpChg>
        <pc:grpChg chg="del">
          <ac:chgData name="Yueyue Si" userId="7e38973567818802" providerId="LiveId" clId="{22D37879-0F70-E741-9615-2B725D3B71B3}" dt="2025-06-15T19:11:30.334" v="124" actId="478"/>
          <ac:grpSpMkLst>
            <pc:docMk/>
            <pc:sldMk cId="0" sldId="258"/>
            <ac:grpSpMk id="16775" creationId="{B3BD4227-B37B-4851-7B7C-A3F088928EB9}"/>
          </ac:grpSpMkLst>
        </pc:grpChg>
        <pc:grpChg chg="add del mod">
          <ac:chgData name="Yueyue Si" userId="7e38973567818802" providerId="LiveId" clId="{22D37879-0F70-E741-9615-2B725D3B71B3}" dt="2025-06-15T21:54:45.649" v="1134" actId="478"/>
          <ac:grpSpMkLst>
            <pc:docMk/>
            <pc:sldMk cId="0" sldId="258"/>
            <ac:grpSpMk id="16776" creationId="{BFF136B6-BC20-44E6-D88F-8BF3820D14E2}"/>
          </ac:grpSpMkLst>
        </pc:grpChg>
        <pc:grpChg chg="mod topLvl">
          <ac:chgData name="Yueyue Si" userId="7e38973567818802" providerId="LiveId" clId="{22D37879-0F70-E741-9615-2B725D3B71B3}" dt="2025-06-15T20:33:12.501" v="830" actId="1076"/>
          <ac:grpSpMkLst>
            <pc:docMk/>
            <pc:sldMk cId="0" sldId="258"/>
            <ac:grpSpMk id="16778" creationId="{CFD3DE6B-5FD6-0F7D-8B36-A19213BE1FB8}"/>
          </ac:grpSpMkLst>
        </pc:grpChg>
        <pc:grpChg chg="add del mod topLvl">
          <ac:chgData name="Yueyue Si" userId="7e38973567818802" providerId="LiveId" clId="{22D37879-0F70-E741-9615-2B725D3B71B3}" dt="2025-06-15T21:57:14.213" v="1157" actId="165"/>
          <ac:grpSpMkLst>
            <pc:docMk/>
            <pc:sldMk cId="0" sldId="258"/>
            <ac:grpSpMk id="16779" creationId="{0FAF6D58-B477-1DE1-4BA0-12291D306832}"/>
          </ac:grpSpMkLst>
        </pc:grpChg>
        <pc:grpChg chg="add del mod">
          <ac:chgData name="Yueyue Si" userId="7e38973567818802" providerId="LiveId" clId="{22D37879-0F70-E741-9615-2B725D3B71B3}" dt="2025-06-15T20:04:29.533" v="659" actId="478"/>
          <ac:grpSpMkLst>
            <pc:docMk/>
            <pc:sldMk cId="0" sldId="258"/>
            <ac:grpSpMk id="16780" creationId="{23BC9A72-DC06-FC67-701A-0C1053C024EA}"/>
          </ac:grpSpMkLst>
        </pc:grpChg>
        <pc:grpChg chg="add del mod">
          <ac:chgData name="Yueyue Si" userId="7e38973567818802" providerId="LiveId" clId="{22D37879-0F70-E741-9615-2B725D3B71B3}" dt="2025-06-15T21:01:20.228" v="1086" actId="478"/>
          <ac:grpSpMkLst>
            <pc:docMk/>
            <pc:sldMk cId="0" sldId="258"/>
            <ac:grpSpMk id="16787" creationId="{C320B6A0-35BF-E8E2-27F4-220B85F385E5}"/>
          </ac:grpSpMkLst>
        </pc:grpChg>
        <pc:grpChg chg="del">
          <ac:chgData name="Yueyue Si" userId="7e38973567818802" providerId="LiveId" clId="{22D37879-0F70-E741-9615-2B725D3B71B3}" dt="2025-06-15T19:08:35.206" v="104" actId="478"/>
          <ac:grpSpMkLst>
            <pc:docMk/>
            <pc:sldMk cId="0" sldId="258"/>
            <ac:grpSpMk id="16788" creationId="{9CFA7629-FDA6-EF49-2B17-2B87089B6F48}"/>
          </ac:grpSpMkLst>
        </pc:grpChg>
        <pc:grpChg chg="del">
          <ac:chgData name="Yueyue Si" userId="7e38973567818802" providerId="LiveId" clId="{22D37879-0F70-E741-9615-2B725D3B71B3}" dt="2025-06-15T19:08:36.400" v="105" actId="478"/>
          <ac:grpSpMkLst>
            <pc:docMk/>
            <pc:sldMk cId="0" sldId="258"/>
            <ac:grpSpMk id="16791" creationId="{77E1CDF6-8289-7072-662A-0D8C3A3654BC}"/>
          </ac:grpSpMkLst>
        </pc:grpChg>
        <pc:grpChg chg="add">
          <ac:chgData name="Yueyue Si" userId="7e38973567818802" providerId="LiveId" clId="{22D37879-0F70-E741-9615-2B725D3B71B3}" dt="2025-06-15T20:08:02.507" v="702" actId="164"/>
          <ac:grpSpMkLst>
            <pc:docMk/>
            <pc:sldMk cId="0" sldId="258"/>
            <ac:grpSpMk id="16793" creationId="{FD9B69F1-478D-27D4-834C-4C1AF755F5D9}"/>
          </ac:grpSpMkLst>
        </pc:grpChg>
        <pc:grpChg chg="add mod">
          <ac:chgData name="Yueyue Si" userId="7e38973567818802" providerId="LiveId" clId="{22D37879-0F70-E741-9615-2B725D3B71B3}" dt="2025-06-15T20:46:19.438" v="997" actId="1076"/>
          <ac:grpSpMkLst>
            <pc:docMk/>
            <pc:sldMk cId="0" sldId="258"/>
            <ac:grpSpMk id="16813" creationId="{43181812-41B7-3C2D-B592-B040DD637BEA}"/>
          </ac:grpSpMkLst>
        </pc:grpChg>
        <pc:grpChg chg="add">
          <ac:chgData name="Yueyue Si" userId="7e38973567818802" providerId="LiveId" clId="{22D37879-0F70-E741-9615-2B725D3B71B3}" dt="2025-06-15T21:02:10.857" v="1094" actId="164"/>
          <ac:grpSpMkLst>
            <pc:docMk/>
            <pc:sldMk cId="0" sldId="258"/>
            <ac:grpSpMk id="16823" creationId="{7E017346-5953-1385-E028-C2D1742E4F97}"/>
          </ac:grpSpMkLst>
        </pc:grpChg>
        <pc:grpChg chg="add">
          <ac:chgData name="Yueyue Si" userId="7e38973567818802" providerId="LiveId" clId="{22D37879-0F70-E741-9615-2B725D3B71B3}" dt="2025-06-15T21:02:17.105" v="1095" actId="164"/>
          <ac:grpSpMkLst>
            <pc:docMk/>
            <pc:sldMk cId="0" sldId="258"/>
            <ac:grpSpMk id="16824" creationId="{4690AB5E-9A00-E6B9-98C7-56DDE768947B}"/>
          </ac:grpSpMkLst>
        </pc:grpChg>
        <pc:grpChg chg="add">
          <ac:chgData name="Yueyue Si" userId="7e38973567818802" providerId="LiveId" clId="{22D37879-0F70-E741-9615-2B725D3B71B3}" dt="2025-06-15T21:02:24.855" v="1096" actId="164"/>
          <ac:grpSpMkLst>
            <pc:docMk/>
            <pc:sldMk cId="0" sldId="258"/>
            <ac:grpSpMk id="16825" creationId="{CF6C0EB2-6482-4811-C950-1AA96B167F7B}"/>
          </ac:grpSpMkLst>
        </pc:grpChg>
        <pc:grpChg chg="add del topLvl">
          <ac:chgData name="Yueyue Si" userId="7e38973567818802" providerId="LiveId" clId="{22D37879-0F70-E741-9615-2B725D3B71B3}" dt="2025-06-15T21:57:09.040" v="1156" actId="165"/>
          <ac:grpSpMkLst>
            <pc:docMk/>
            <pc:sldMk cId="0" sldId="258"/>
            <ac:grpSpMk id="16826" creationId="{69827402-CE65-E236-3DDB-F7FE0E6BD633}"/>
          </ac:grpSpMkLst>
        </pc:grpChg>
        <pc:grpChg chg="add del">
          <ac:chgData name="Yueyue Si" userId="7e38973567818802" providerId="LiveId" clId="{22D37879-0F70-E741-9615-2B725D3B71B3}" dt="2025-06-15T21:57:01.954" v="1155" actId="165"/>
          <ac:grpSpMkLst>
            <pc:docMk/>
            <pc:sldMk cId="0" sldId="258"/>
            <ac:grpSpMk id="16830" creationId="{C7E3DB32-F365-506C-2CB9-F6E2CC71FFD4}"/>
          </ac:grpSpMkLst>
        </pc:grpChg>
        <pc:grpChg chg="add mod">
          <ac:chgData name="Yueyue Si" userId="7e38973567818802" providerId="LiveId" clId="{22D37879-0F70-E741-9615-2B725D3B71B3}" dt="2025-06-15T21:58:14.887" v="1163" actId="1076"/>
          <ac:grpSpMkLst>
            <pc:docMk/>
            <pc:sldMk cId="0" sldId="258"/>
            <ac:grpSpMk id="16831" creationId="{5E10BAF4-1765-5731-069F-3B04C13FA829}"/>
          </ac:grpSpMkLst>
        </pc:grpChg>
        <pc:graphicFrameChg chg="add mod">
          <ac:chgData name="Yueyue Si" userId="7e38973567818802" providerId="LiveId" clId="{22D37879-0F70-E741-9615-2B725D3B71B3}" dt="2025-06-15T19:25:39" v="373"/>
          <ac:graphicFrameMkLst>
            <pc:docMk/>
            <pc:sldMk cId="0" sldId="258"/>
            <ac:graphicFrameMk id="1026" creationId="{DFE92CED-636D-4755-E216-F99EDC3DED7E}"/>
          </ac:graphicFrameMkLst>
        </pc:graphicFrameChg>
        <pc:graphicFrameChg chg="mod modGraphic">
          <ac:chgData name="Yueyue Si" userId="7e38973567818802" providerId="LiveId" clId="{22D37879-0F70-E741-9615-2B725D3B71B3}" dt="2025-06-15T20:33:12.501" v="830" actId="1076"/>
          <ac:graphicFrameMkLst>
            <pc:docMk/>
            <pc:sldMk cId="0" sldId="258"/>
            <ac:graphicFrameMk id="1043" creationId="{0EA249F8-E17C-39B9-636D-384400A93130}"/>
          </ac:graphicFrameMkLst>
        </pc:graphicFrameChg>
        <pc:graphicFrameChg chg="add mod">
          <ac:chgData name="Yueyue Si" userId="7e38973567818802" providerId="LiveId" clId="{22D37879-0F70-E741-9615-2B725D3B71B3}" dt="2025-06-15T20:12:48.427" v="725"/>
          <ac:graphicFrameMkLst>
            <pc:docMk/>
            <pc:sldMk cId="0" sldId="258"/>
            <ac:graphicFrameMk id="16794" creationId="{FB23AAEC-6FDD-B30D-FC18-BDD99801702F}"/>
          </ac:graphicFrameMkLst>
        </pc:graphicFrameChg>
        <pc:graphicFrameChg chg="add del mod modGraphic">
          <ac:chgData name="Yueyue Si" userId="7e38973567818802" providerId="LiveId" clId="{22D37879-0F70-E741-9615-2B725D3B71B3}" dt="2025-06-15T20:14:38.747" v="735" actId="478"/>
          <ac:graphicFrameMkLst>
            <pc:docMk/>
            <pc:sldMk cId="0" sldId="258"/>
            <ac:graphicFrameMk id="16795" creationId="{BB939C71-6D39-B6AC-82C0-861516DC63F2}"/>
          </ac:graphicFrameMkLst>
        </pc:graphicFrameChg>
        <pc:picChg chg="mod topLvl">
          <ac:chgData name="Yueyue Si" userId="7e38973567818802" providerId="LiveId" clId="{22D37879-0F70-E741-9615-2B725D3B71B3}" dt="2025-06-15T20:54:20.446" v="1056" actId="1076"/>
          <ac:picMkLst>
            <pc:docMk/>
            <pc:sldMk cId="0" sldId="258"/>
            <ac:picMk id="8" creationId="{8FF65311-6507-8C11-9547-F0C271EB032C}"/>
          </ac:picMkLst>
        </pc:picChg>
        <pc:picChg chg="del">
          <ac:chgData name="Yueyue Si" userId="7e38973567818802" providerId="LiveId" clId="{22D37879-0F70-E741-9615-2B725D3B71B3}" dt="2025-06-15T19:12:38.785" v="137" actId="478"/>
          <ac:picMkLst>
            <pc:docMk/>
            <pc:sldMk cId="0" sldId="258"/>
            <ac:picMk id="16" creationId="{B6076277-22C2-3B5B-A981-5748CD8152DB}"/>
          </ac:picMkLst>
        </pc:picChg>
        <pc:picChg chg="del mod">
          <ac:chgData name="Yueyue Si" userId="7e38973567818802" providerId="LiveId" clId="{22D37879-0F70-E741-9615-2B725D3B71B3}" dt="2025-06-15T19:04:29.092" v="46" actId="478"/>
          <ac:picMkLst>
            <pc:docMk/>
            <pc:sldMk cId="0" sldId="258"/>
            <ac:picMk id="27" creationId="{091C2051-E506-6ED6-47B4-C237026278F6}"/>
          </ac:picMkLst>
        </pc:picChg>
        <pc:picChg chg="add del mod">
          <ac:chgData name="Yueyue Si" userId="7e38973567818802" providerId="LiveId" clId="{22D37879-0F70-E741-9615-2B725D3B71B3}" dt="2025-06-15T19:04:29.092" v="46" actId="478"/>
          <ac:picMkLst>
            <pc:docMk/>
            <pc:sldMk cId="0" sldId="258"/>
            <ac:picMk id="29" creationId="{ACDE846B-2395-1B57-03D6-7ADA436A3CF7}"/>
          </ac:picMkLst>
        </pc:picChg>
        <pc:picChg chg="del mod">
          <ac:chgData name="Yueyue Si" userId="7e38973567818802" providerId="LiveId" clId="{22D37879-0F70-E741-9615-2B725D3B71B3}" dt="2025-06-15T19:08:32.476" v="102" actId="478"/>
          <ac:picMkLst>
            <pc:docMk/>
            <pc:sldMk cId="0" sldId="258"/>
            <ac:picMk id="36" creationId="{D8C98821-0A67-B2F9-3206-3739FAAB4F7C}"/>
          </ac:picMkLst>
        </pc:picChg>
        <pc:picChg chg="del mod">
          <ac:chgData name="Yueyue Si" userId="7e38973567818802" providerId="LiveId" clId="{22D37879-0F70-E741-9615-2B725D3B71B3}" dt="2025-06-15T19:08:35.206" v="104" actId="478"/>
          <ac:picMkLst>
            <pc:docMk/>
            <pc:sldMk cId="0" sldId="258"/>
            <ac:picMk id="37" creationId="{C70839D5-88D0-EEED-53D2-0328F351111D}"/>
          </ac:picMkLst>
        </pc:picChg>
        <pc:picChg chg="del mod">
          <ac:chgData name="Yueyue Si" userId="7e38973567818802" providerId="LiveId" clId="{22D37879-0F70-E741-9615-2B725D3B71B3}" dt="2025-06-15T19:08:30.901" v="101" actId="478"/>
          <ac:picMkLst>
            <pc:docMk/>
            <pc:sldMk cId="0" sldId="258"/>
            <ac:picMk id="41" creationId="{F2D10194-EBB5-26A4-02B9-5894B867FD54}"/>
          </ac:picMkLst>
        </pc:picChg>
        <pc:picChg chg="mod topLvl">
          <ac:chgData name="Yueyue Si" userId="7e38973567818802" providerId="LiveId" clId="{22D37879-0F70-E741-9615-2B725D3B71B3}" dt="2025-06-15T20:19:34.257" v="785" actId="478"/>
          <ac:picMkLst>
            <pc:docMk/>
            <pc:sldMk cId="0" sldId="258"/>
            <ac:picMk id="44" creationId="{2AFCA956-B73B-096D-757C-5F915188E701}"/>
          </ac:picMkLst>
        </pc:picChg>
        <pc:picChg chg="add del mod topLvl">
          <ac:chgData name="Yueyue Si" userId="7e38973567818802" providerId="LiveId" clId="{22D37879-0F70-E741-9615-2B725D3B71B3}" dt="2025-06-15T21:54:45.649" v="1134" actId="478"/>
          <ac:picMkLst>
            <pc:docMk/>
            <pc:sldMk cId="0" sldId="258"/>
            <ac:picMk id="46" creationId="{9D43E26D-C0F7-92AF-09DE-1DFBD4F06A55}"/>
          </ac:picMkLst>
        </pc:picChg>
        <pc:picChg chg="add del mod topLvl">
          <ac:chgData name="Yueyue Si" userId="7e38973567818802" providerId="LiveId" clId="{22D37879-0F70-E741-9615-2B725D3B71B3}" dt="2025-06-15T21:54:31.798" v="1131" actId="478"/>
          <ac:picMkLst>
            <pc:docMk/>
            <pc:sldMk cId="0" sldId="258"/>
            <ac:picMk id="49" creationId="{13B9FB53-4695-1775-9DF6-AD2BC4A862B3}"/>
          </ac:picMkLst>
        </pc:picChg>
        <pc:picChg chg="add mod topLvl">
          <ac:chgData name="Yueyue Si" userId="7e38973567818802" providerId="LiveId" clId="{22D37879-0F70-E741-9615-2B725D3B71B3}" dt="2025-06-15T21:57:33.325" v="1158" actId="1076"/>
          <ac:picMkLst>
            <pc:docMk/>
            <pc:sldMk cId="0" sldId="258"/>
            <ac:picMk id="50" creationId="{51CCA800-EB42-28A1-51D3-4CD950289A55}"/>
          </ac:picMkLst>
        </pc:picChg>
        <pc:picChg chg="mod">
          <ac:chgData name="Yueyue Si" userId="7e38973567818802" providerId="LiveId" clId="{22D37879-0F70-E741-9615-2B725D3B71B3}" dt="2025-06-15T21:04:19.003" v="1107" actId="1076"/>
          <ac:picMkLst>
            <pc:docMk/>
            <pc:sldMk cId="0" sldId="258"/>
            <ac:picMk id="52" creationId="{36508E6F-B2A3-1B8E-F3FA-1D9A6722827C}"/>
          </ac:picMkLst>
        </pc:picChg>
        <pc:picChg chg="mod">
          <ac:chgData name="Yueyue Si" userId="7e38973567818802" providerId="LiveId" clId="{22D37879-0F70-E741-9615-2B725D3B71B3}" dt="2025-06-15T19:08:16.022" v="97"/>
          <ac:picMkLst>
            <pc:docMk/>
            <pc:sldMk cId="0" sldId="258"/>
            <ac:picMk id="55" creationId="{A6D7B6C1-69E7-9043-A5B1-12482702ACBD}"/>
          </ac:picMkLst>
        </pc:picChg>
        <pc:picChg chg="mod topLvl">
          <ac:chgData name="Yueyue Si" userId="7e38973567818802" providerId="LiveId" clId="{22D37879-0F70-E741-9615-2B725D3B71B3}" dt="2025-06-15T20:52:45.814" v="1045" actId="1076"/>
          <ac:picMkLst>
            <pc:docMk/>
            <pc:sldMk cId="0" sldId="258"/>
            <ac:picMk id="57" creationId="{749C6C41-02A5-A074-93F1-2AED5E5240F1}"/>
          </ac:picMkLst>
        </pc:picChg>
        <pc:picChg chg="mod">
          <ac:chgData name="Yueyue Si" userId="7e38973567818802" providerId="LiveId" clId="{22D37879-0F70-E741-9615-2B725D3B71B3}" dt="2025-06-15T19:08:16.022" v="97"/>
          <ac:picMkLst>
            <pc:docMk/>
            <pc:sldMk cId="0" sldId="258"/>
            <ac:picMk id="58" creationId="{7127ADA7-5E6C-A2C9-5019-3465B26786BF}"/>
          </ac:picMkLst>
        </pc:picChg>
        <pc:picChg chg="add del mod topLvl">
          <ac:chgData name="Yueyue Si" userId="7e38973567818802" providerId="LiveId" clId="{22D37879-0F70-E741-9615-2B725D3B71B3}" dt="2025-06-15T20:19:34.257" v="785" actId="478"/>
          <ac:picMkLst>
            <pc:docMk/>
            <pc:sldMk cId="0" sldId="258"/>
            <ac:picMk id="59" creationId="{F760ECAD-A05D-3200-204A-3B8A25B1A157}"/>
          </ac:picMkLst>
        </pc:picChg>
        <pc:picChg chg="mod modCrop">
          <ac:chgData name="Yueyue Si" userId="7e38973567818802" providerId="LiveId" clId="{22D37879-0F70-E741-9615-2B725D3B71B3}" dt="2025-06-15T19:31:43.054" v="418" actId="732"/>
          <ac:picMkLst>
            <pc:docMk/>
            <pc:sldMk cId="0" sldId="258"/>
            <ac:picMk id="60" creationId="{2E97747D-EE19-05AA-4F3D-5F0BAB9F63AF}"/>
          </ac:picMkLst>
        </pc:picChg>
        <pc:picChg chg="add del mod">
          <ac:chgData name="Yueyue Si" userId="7e38973567818802" providerId="LiveId" clId="{22D37879-0F70-E741-9615-2B725D3B71B3}" dt="2025-06-15T20:47:52.388" v="1000" actId="478"/>
          <ac:picMkLst>
            <pc:docMk/>
            <pc:sldMk cId="0" sldId="258"/>
            <ac:picMk id="61" creationId="{1CFD2357-BC39-1298-A2ED-BC94146F0C50}"/>
          </ac:picMkLst>
        </pc:picChg>
        <pc:picChg chg="add del mod topLvl modCrop">
          <ac:chgData name="Yueyue Si" userId="7e38973567818802" providerId="LiveId" clId="{22D37879-0F70-E741-9615-2B725D3B71B3}" dt="2025-06-15T20:04:29.533" v="659" actId="478"/>
          <ac:picMkLst>
            <pc:docMk/>
            <pc:sldMk cId="0" sldId="258"/>
            <ac:picMk id="1025" creationId="{CECFB908-E627-B279-DAA2-1483C0A4A73E}"/>
          </ac:picMkLst>
        </pc:picChg>
        <pc:picChg chg="add del mod modCrop">
          <ac:chgData name="Yueyue Si" userId="7e38973567818802" providerId="LiveId" clId="{22D37879-0F70-E741-9615-2B725D3B71B3}" dt="2025-06-15T19:28:51.333" v="388" actId="478"/>
          <ac:picMkLst>
            <pc:docMk/>
            <pc:sldMk cId="0" sldId="258"/>
            <ac:picMk id="1027" creationId="{1FD298F8-7592-5A60-34EF-AD87A1618B99}"/>
          </ac:picMkLst>
        </pc:picChg>
        <pc:picChg chg="add del mod">
          <ac:chgData name="Yueyue Si" userId="7e38973567818802" providerId="LiveId" clId="{22D37879-0F70-E741-9615-2B725D3B71B3}" dt="2025-06-15T19:40:03.975" v="461" actId="478"/>
          <ac:picMkLst>
            <pc:docMk/>
            <pc:sldMk cId="0" sldId="258"/>
            <ac:picMk id="1028" creationId="{E1B4C8E9-E8F1-2A76-A228-91C8222A9974}"/>
          </ac:picMkLst>
        </pc:picChg>
        <pc:picChg chg="del topLvl">
          <ac:chgData name="Yueyue Si" userId="7e38973567818802" providerId="LiveId" clId="{22D37879-0F70-E741-9615-2B725D3B71B3}" dt="2025-06-15T20:21:05.884" v="794" actId="478"/>
          <ac:picMkLst>
            <pc:docMk/>
            <pc:sldMk cId="0" sldId="258"/>
            <ac:picMk id="1030" creationId="{3E1DCCC7-96FB-F2C7-5AA9-F1100DAD37F9}"/>
          </ac:picMkLst>
        </pc:picChg>
        <pc:picChg chg="mod">
          <ac:chgData name="Yueyue Si" userId="7e38973567818802" providerId="LiveId" clId="{22D37879-0F70-E741-9615-2B725D3B71B3}" dt="2025-06-15T19:31:25.217" v="414"/>
          <ac:picMkLst>
            <pc:docMk/>
            <pc:sldMk cId="0" sldId="258"/>
            <ac:picMk id="1033" creationId="{FF38FF5E-0026-76FD-6DA2-0069EA5DFFA0}"/>
          </ac:picMkLst>
        </pc:picChg>
        <pc:picChg chg="mod">
          <ac:chgData name="Yueyue Si" userId="7e38973567818802" providerId="LiveId" clId="{22D37879-0F70-E741-9615-2B725D3B71B3}" dt="2025-06-15T21:02:02.736" v="1093" actId="1076"/>
          <ac:picMkLst>
            <pc:docMk/>
            <pc:sldMk cId="0" sldId="258"/>
            <ac:picMk id="1035" creationId="{52510FE7-59B8-CCDD-CEDA-DCC910FD781F}"/>
          </ac:picMkLst>
        </pc:picChg>
        <pc:picChg chg="mod">
          <ac:chgData name="Yueyue Si" userId="7e38973567818802" providerId="LiveId" clId="{22D37879-0F70-E741-9615-2B725D3B71B3}" dt="2025-06-15T19:31:25.217" v="414"/>
          <ac:picMkLst>
            <pc:docMk/>
            <pc:sldMk cId="0" sldId="258"/>
            <ac:picMk id="1036" creationId="{3A435633-3F06-1DE1-6FF3-C6F0A5091BAA}"/>
          </ac:picMkLst>
        </pc:picChg>
        <pc:picChg chg="del">
          <ac:chgData name="Yueyue Si" userId="7e38973567818802" providerId="LiveId" clId="{22D37879-0F70-E741-9615-2B725D3B71B3}" dt="2025-06-15T20:21:04.282" v="793" actId="478"/>
          <ac:picMkLst>
            <pc:docMk/>
            <pc:sldMk cId="0" sldId="258"/>
            <ac:picMk id="1037" creationId="{1DB5E50B-5F72-C382-6617-F497A423BBB0}"/>
          </ac:picMkLst>
        </pc:picChg>
        <pc:picChg chg="del">
          <ac:chgData name="Yueyue Si" userId="7e38973567818802" providerId="LiveId" clId="{22D37879-0F70-E741-9615-2B725D3B71B3}" dt="2025-06-15T19:03:39.515" v="40" actId="478"/>
          <ac:picMkLst>
            <pc:docMk/>
            <pc:sldMk cId="0" sldId="258"/>
            <ac:picMk id="1049" creationId="{40C20BA3-82DA-5964-98FB-C7BFB31FFEF1}"/>
          </ac:picMkLst>
        </pc:picChg>
        <pc:picChg chg="mod">
          <ac:chgData name="Yueyue Si" userId="7e38973567818802" providerId="LiveId" clId="{22D37879-0F70-E741-9615-2B725D3B71B3}" dt="2025-06-15T19:31:25.217" v="414"/>
          <ac:picMkLst>
            <pc:docMk/>
            <pc:sldMk cId="0" sldId="258"/>
            <ac:picMk id="1067" creationId="{413CEDAD-A740-5FE7-A097-6D78A0C7E738}"/>
          </ac:picMkLst>
        </pc:picChg>
        <pc:picChg chg="mod">
          <ac:chgData name="Yueyue Si" userId="7e38973567818802" providerId="LiveId" clId="{22D37879-0F70-E741-9615-2B725D3B71B3}" dt="2025-06-15T19:31:25.217" v="414"/>
          <ac:picMkLst>
            <pc:docMk/>
            <pc:sldMk cId="0" sldId="258"/>
            <ac:picMk id="1072" creationId="{6F2D4D83-6CE9-9121-E91C-EDDE1D97F888}"/>
          </ac:picMkLst>
        </pc:picChg>
        <pc:picChg chg="del">
          <ac:chgData name="Yueyue Si" userId="7e38973567818802" providerId="LiveId" clId="{22D37879-0F70-E741-9615-2B725D3B71B3}" dt="2025-06-15T19:12:30.236" v="135" actId="478"/>
          <ac:picMkLst>
            <pc:docMk/>
            <pc:sldMk cId="0" sldId="258"/>
            <ac:picMk id="1082" creationId="{05F29C10-F671-2DEB-A87C-00F05D2BEBB0}"/>
          </ac:picMkLst>
        </pc:picChg>
        <pc:picChg chg="del">
          <ac:chgData name="Yueyue Si" userId="7e38973567818802" providerId="LiveId" clId="{22D37879-0F70-E741-9615-2B725D3B71B3}" dt="2025-06-15T19:12:36.598" v="136" actId="478"/>
          <ac:picMkLst>
            <pc:docMk/>
            <pc:sldMk cId="0" sldId="258"/>
            <ac:picMk id="1083" creationId="{870693F3-1A9D-3A92-7C82-25D9C70C0361}"/>
          </ac:picMkLst>
        </pc:picChg>
        <pc:picChg chg="del">
          <ac:chgData name="Yueyue Si" userId="7e38973567818802" providerId="LiveId" clId="{22D37879-0F70-E741-9615-2B725D3B71B3}" dt="2025-06-15T19:12:36.598" v="136" actId="478"/>
          <ac:picMkLst>
            <pc:docMk/>
            <pc:sldMk cId="0" sldId="258"/>
            <ac:picMk id="1084" creationId="{0220DE82-222F-742B-DE4C-6208DF6654FA}"/>
          </ac:picMkLst>
        </pc:picChg>
        <pc:picChg chg="del topLvl">
          <ac:chgData name="Yueyue Si" userId="7e38973567818802" providerId="LiveId" clId="{22D37879-0F70-E741-9615-2B725D3B71B3}" dt="2025-06-15T19:12:36.598" v="136" actId="478"/>
          <ac:picMkLst>
            <pc:docMk/>
            <pc:sldMk cId="0" sldId="258"/>
            <ac:picMk id="1085" creationId="{8586DEDF-4623-C32E-DDB3-FDAA00C0F1C5}"/>
          </ac:picMkLst>
        </pc:picChg>
        <pc:picChg chg="add del mod">
          <ac:chgData name="Yueyue Si" userId="7e38973567818802" providerId="LiveId" clId="{22D37879-0F70-E741-9615-2B725D3B71B3}" dt="2025-06-15T19:41:47.581" v="465" actId="478"/>
          <ac:picMkLst>
            <pc:docMk/>
            <pc:sldMk cId="0" sldId="258"/>
            <ac:picMk id="1087" creationId="{24C0C97C-DAE6-42DE-65D8-621AECC6142C}"/>
          </ac:picMkLst>
        </pc:picChg>
        <pc:picChg chg="add del mod">
          <ac:chgData name="Yueyue Si" userId="7e38973567818802" providerId="LiveId" clId="{22D37879-0F70-E741-9615-2B725D3B71B3}" dt="2025-06-15T19:42:27.555" v="470" actId="478"/>
          <ac:picMkLst>
            <pc:docMk/>
            <pc:sldMk cId="0" sldId="258"/>
            <ac:picMk id="16771" creationId="{4D9A1CDF-E81F-37D7-5B57-55E3EB67E96C}"/>
          </ac:picMkLst>
        </pc:picChg>
        <pc:picChg chg="add del mod">
          <ac:chgData name="Yueyue Si" userId="7e38973567818802" providerId="LiveId" clId="{22D37879-0F70-E741-9615-2B725D3B71B3}" dt="2025-06-15T20:28:26.807" v="818" actId="478"/>
          <ac:picMkLst>
            <pc:docMk/>
            <pc:sldMk cId="0" sldId="258"/>
            <ac:picMk id="16774" creationId="{5ED1A74E-A739-54A5-6AF0-9C789CF7A11D}"/>
          </ac:picMkLst>
        </pc:picChg>
        <pc:picChg chg="del mod modCrop">
          <ac:chgData name="Yueyue Si" userId="7e38973567818802" providerId="LiveId" clId="{22D37879-0F70-E741-9615-2B725D3B71B3}" dt="2025-06-15T20:04:41.284" v="662" actId="478"/>
          <ac:picMkLst>
            <pc:docMk/>
            <pc:sldMk cId="0" sldId="258"/>
            <ac:picMk id="16777" creationId="{88F1639C-4DC9-B6BC-C816-1C690EB9891D}"/>
          </ac:picMkLst>
        </pc:picChg>
        <pc:picChg chg="add del mod modCrop">
          <ac:chgData name="Yueyue Si" userId="7e38973567818802" providerId="LiveId" clId="{22D37879-0F70-E741-9615-2B725D3B71B3}" dt="2025-06-15T21:01:20.228" v="1086" actId="478"/>
          <ac:picMkLst>
            <pc:docMk/>
            <pc:sldMk cId="0" sldId="258"/>
            <ac:picMk id="16781" creationId="{D174400E-04D7-EBE6-D905-A75C249D759A}"/>
          </ac:picMkLst>
        </pc:picChg>
        <pc:picChg chg="del mod">
          <ac:chgData name="Yueyue Si" userId="7e38973567818802" providerId="LiveId" clId="{22D37879-0F70-E741-9615-2B725D3B71B3}" dt="2025-06-15T19:08:04.601" v="94" actId="478"/>
          <ac:picMkLst>
            <pc:docMk/>
            <pc:sldMk cId="0" sldId="258"/>
            <ac:picMk id="16782" creationId="{0C0F2C85-62A8-A7B7-CCB4-1B00F1E3CC1A}"/>
          </ac:picMkLst>
        </pc:picChg>
        <pc:picChg chg="del mod">
          <ac:chgData name="Yueyue Si" userId="7e38973567818802" providerId="LiveId" clId="{22D37879-0F70-E741-9615-2B725D3B71B3}" dt="2025-06-15T19:08:34.151" v="103" actId="478"/>
          <ac:picMkLst>
            <pc:docMk/>
            <pc:sldMk cId="0" sldId="258"/>
            <ac:picMk id="16783" creationId="{628D0C8B-FCC7-DCD7-E6A2-834366231055}"/>
          </ac:picMkLst>
        </pc:picChg>
        <pc:picChg chg="del mod topLvl">
          <ac:chgData name="Yueyue Si" userId="7e38973567818802" providerId="LiveId" clId="{22D37879-0F70-E741-9615-2B725D3B71B3}" dt="2025-06-15T19:08:36.400" v="105" actId="478"/>
          <ac:picMkLst>
            <pc:docMk/>
            <pc:sldMk cId="0" sldId="258"/>
            <ac:picMk id="16784" creationId="{331F82AF-7F08-6C08-6193-AB2843CEA6E4}"/>
          </ac:picMkLst>
        </pc:picChg>
        <pc:picChg chg="add del mod modCrop">
          <ac:chgData name="Yueyue Si" userId="7e38973567818802" providerId="LiveId" clId="{22D37879-0F70-E741-9615-2B725D3B71B3}" dt="2025-06-15T21:01:10.528" v="1082" actId="478"/>
          <ac:picMkLst>
            <pc:docMk/>
            <pc:sldMk cId="0" sldId="258"/>
            <ac:picMk id="16785" creationId="{45ACB3C2-2566-7B03-D3DC-5D816DC57D51}"/>
          </ac:picMkLst>
        </pc:picChg>
        <pc:picChg chg="add mod modCrop">
          <ac:chgData name="Yueyue Si" userId="7e38973567818802" providerId="LiveId" clId="{22D37879-0F70-E741-9615-2B725D3B71B3}" dt="2025-06-15T21:49:14.593" v="1110" actId="1076"/>
          <ac:picMkLst>
            <pc:docMk/>
            <pc:sldMk cId="0" sldId="258"/>
            <ac:picMk id="16792" creationId="{65F32288-0F87-5317-54FA-E95714DFBDB9}"/>
          </ac:picMkLst>
        </pc:picChg>
        <pc:picChg chg="add mod">
          <ac:chgData name="Yueyue Si" userId="7e38973567818802" providerId="LiveId" clId="{22D37879-0F70-E741-9615-2B725D3B71B3}" dt="2025-06-15T20:52:45.814" v="1045" actId="1076"/>
          <ac:picMkLst>
            <pc:docMk/>
            <pc:sldMk cId="0" sldId="258"/>
            <ac:picMk id="16797" creationId="{EECE7511-675B-3DB6-B0DB-493C196DE063}"/>
          </ac:picMkLst>
        </pc:picChg>
        <pc:picChg chg="add del mod">
          <ac:chgData name="Yueyue Si" userId="7e38973567818802" providerId="LiveId" clId="{22D37879-0F70-E741-9615-2B725D3B71B3}" dt="2025-06-15T20:31:59.268" v="822" actId="478"/>
          <ac:picMkLst>
            <pc:docMk/>
            <pc:sldMk cId="0" sldId="258"/>
            <ac:picMk id="16799" creationId="{6DAD001F-1B8F-B91A-F148-30759FB37DAE}"/>
          </ac:picMkLst>
        </pc:picChg>
        <pc:picChg chg="add mod">
          <ac:chgData name="Yueyue Si" userId="7e38973567818802" providerId="LiveId" clId="{22D37879-0F70-E741-9615-2B725D3B71B3}" dt="2025-06-15T20:48:45.839" v="1012" actId="1076"/>
          <ac:picMkLst>
            <pc:docMk/>
            <pc:sldMk cId="0" sldId="258"/>
            <ac:picMk id="16801" creationId="{6A8629DA-9D9A-1AC6-59FB-6530A528C5BB}"/>
          </ac:picMkLst>
        </pc:picChg>
        <pc:picChg chg="add mod">
          <ac:chgData name="Yueyue Si" userId="7e38973567818802" providerId="LiveId" clId="{22D37879-0F70-E741-9615-2B725D3B71B3}" dt="2025-06-15T20:49:11.842" v="1014" actId="1076"/>
          <ac:picMkLst>
            <pc:docMk/>
            <pc:sldMk cId="0" sldId="258"/>
            <ac:picMk id="16815" creationId="{E578D719-CE74-BE55-26B1-1CAEEC0DF848}"/>
          </ac:picMkLst>
        </pc:picChg>
        <pc:picChg chg="add mod modCrop">
          <ac:chgData name="Yueyue Si" userId="7e38973567818802" providerId="LiveId" clId="{22D37879-0F70-E741-9615-2B725D3B71B3}" dt="2025-06-15T21:01:27.378" v="1088" actId="167"/>
          <ac:picMkLst>
            <pc:docMk/>
            <pc:sldMk cId="0" sldId="258"/>
            <ac:picMk id="16821" creationId="{5254BCD1-5359-D107-9A9A-3144CF665DDE}"/>
          </ac:picMkLst>
        </pc:picChg>
        <pc:picChg chg="add mod modCrop">
          <ac:chgData name="Yueyue Si" userId="7e38973567818802" providerId="LiveId" clId="{22D37879-0F70-E741-9615-2B725D3B71B3}" dt="2025-06-15T21:49:23.869" v="1111" actId="1076"/>
          <ac:picMkLst>
            <pc:docMk/>
            <pc:sldMk cId="0" sldId="258"/>
            <ac:picMk id="16822" creationId="{54CCDAC2-E4A6-C212-076F-F21AC75E446D}"/>
          </ac:picMkLst>
        </pc:picChg>
        <pc:picChg chg="add mod topLvl modCrop">
          <ac:chgData name="Yueyue Si" userId="7e38973567818802" providerId="LiveId" clId="{22D37879-0F70-E741-9615-2B725D3B71B3}" dt="2025-06-15T21:57:47.472" v="1160" actId="14100"/>
          <ac:picMkLst>
            <pc:docMk/>
            <pc:sldMk cId="0" sldId="258"/>
            <ac:picMk id="16828" creationId="{CF32D15E-5D23-A07B-FEBB-5A2DA6DF8F6B}"/>
          </ac:picMkLst>
        </pc:picChg>
        <pc:picChg chg="add mod topLvl modCrop">
          <ac:chgData name="Yueyue Si" userId="7e38973567818802" providerId="LiveId" clId="{22D37879-0F70-E741-9615-2B725D3B71B3}" dt="2025-06-15T21:57:54.018" v="1161" actId="1076"/>
          <ac:picMkLst>
            <pc:docMk/>
            <pc:sldMk cId="0" sldId="258"/>
            <ac:picMk id="16829" creationId="{EAB33259-4695-7A8F-1478-1C45661C70BB}"/>
          </ac:picMkLst>
        </pc:picChg>
        <pc:cxnChg chg="mod">
          <ac:chgData name="Yueyue Si" userId="7e38973567818802" providerId="LiveId" clId="{22D37879-0F70-E741-9615-2B725D3B71B3}" dt="2025-06-15T22:00:37.625" v="1178" actId="1076"/>
          <ac:cxnSpMkLst>
            <pc:docMk/>
            <pc:sldMk cId="0" sldId="258"/>
            <ac:cxnSpMk id="1056" creationId="{730D923C-D46F-C254-C5DD-ED3B3D623CE0}"/>
          </ac:cxnSpMkLst>
        </pc:cxnChg>
        <pc:cxnChg chg="mod">
          <ac:chgData name="Yueyue Si" userId="7e38973567818802" providerId="LiveId" clId="{22D37879-0F70-E741-9615-2B725D3B71B3}" dt="2025-06-15T22:00:47.435" v="1180" actId="1076"/>
          <ac:cxnSpMkLst>
            <pc:docMk/>
            <pc:sldMk cId="0" sldId="258"/>
            <ac:cxnSpMk id="1058" creationId="{CD7327FF-DF49-1651-3E75-E42EB4DCA3A6}"/>
          </ac:cxnSpMkLst>
        </pc:cxnChg>
        <pc:cxnChg chg="add mod">
          <ac:chgData name="Yueyue Si" userId="7e38973567818802" providerId="LiveId" clId="{22D37879-0F70-E741-9615-2B725D3B71B3}" dt="2025-06-15T20:52:50.521" v="1047" actId="1076"/>
          <ac:cxnSpMkLst>
            <pc:docMk/>
            <pc:sldMk cId="0" sldId="258"/>
            <ac:cxnSpMk id="16804" creationId="{95812964-FE51-6ECD-1AAC-6387439B98E2}"/>
          </ac:cxnSpMkLst>
        </pc:cxnChg>
        <pc:cxnChg chg="add mod">
          <ac:chgData name="Yueyue Si" userId="7e38973567818802" providerId="LiveId" clId="{22D37879-0F70-E741-9615-2B725D3B71B3}" dt="2025-06-15T20:49:17.040" v="1016" actId="1076"/>
          <ac:cxnSpMkLst>
            <pc:docMk/>
            <pc:sldMk cId="0" sldId="258"/>
            <ac:cxnSpMk id="16807" creationId="{95FE2E6A-131F-830D-DC6E-2ADE1E7CAB91}"/>
          </ac:cxnSpMkLst>
        </pc:cxnChg>
        <pc:cxnChg chg="add mod">
          <ac:chgData name="Yueyue Si" userId="7e38973567818802" providerId="LiveId" clId="{22D37879-0F70-E741-9615-2B725D3B71B3}" dt="2025-06-15T20:45:45.679" v="993" actId="1076"/>
          <ac:cxnSpMkLst>
            <pc:docMk/>
            <pc:sldMk cId="0" sldId="258"/>
            <ac:cxnSpMk id="16811" creationId="{B8C6A2EA-FFF9-8ECE-67E0-170C3BCEA7D4}"/>
          </ac:cxnSpMkLst>
        </pc:cxnChg>
        <pc:cxnChg chg="add mod">
          <ac:chgData name="Yueyue Si" userId="7e38973567818802" providerId="LiveId" clId="{22D37879-0F70-E741-9615-2B725D3B71B3}" dt="2025-06-15T20:44:43.856" v="988" actId="1076"/>
          <ac:cxnSpMkLst>
            <pc:docMk/>
            <pc:sldMk cId="0" sldId="258"/>
            <ac:cxnSpMk id="16812" creationId="{A5728EB3-09DF-449E-87D4-AAD56A462419}"/>
          </ac:cxnSpMkLst>
        </pc:cxnChg>
        <pc:cxnChg chg="add mod">
          <ac:chgData name="Yueyue Si" userId="7e38973567818802" providerId="LiveId" clId="{22D37879-0F70-E741-9615-2B725D3B71B3}" dt="2025-06-15T20:51:36.479" v="1034" actId="1076"/>
          <ac:cxnSpMkLst>
            <pc:docMk/>
            <pc:sldMk cId="0" sldId="258"/>
            <ac:cxnSpMk id="16816" creationId="{CCFC7FD5-BFFB-D3DD-FB4C-55C8ED90701A}"/>
          </ac:cxnSpMkLst>
        </pc:cxnChg>
        <pc:cxnChg chg="add mod">
          <ac:chgData name="Yueyue Si" userId="7e38973567818802" providerId="LiveId" clId="{22D37879-0F70-E741-9615-2B725D3B71B3}" dt="2025-06-15T20:51:51.574" v="1040" actId="1076"/>
          <ac:cxnSpMkLst>
            <pc:docMk/>
            <pc:sldMk cId="0" sldId="258"/>
            <ac:cxnSpMk id="16818" creationId="{A590ECE2-BC18-F263-1BC8-8F9ED5D9B273}"/>
          </ac:cxnSpMkLst>
        </pc:cxnChg>
        <pc:cxnChg chg="add mod">
          <ac:chgData name="Yueyue Si" userId="7e38973567818802" providerId="LiveId" clId="{22D37879-0F70-E741-9615-2B725D3B71B3}" dt="2025-06-15T20:52:16.929" v="1044" actId="1076"/>
          <ac:cxnSpMkLst>
            <pc:docMk/>
            <pc:sldMk cId="0" sldId="258"/>
            <ac:cxnSpMk id="16819" creationId="{7F78ED28-DA06-B781-35B0-2EED1BC3137F}"/>
          </ac:cxnSpMkLst>
        </pc:cxnChg>
      </pc:sldChg>
    </pc:docChg>
  </pc:docChgLst>
  <pc:docChgLst>
    <pc:chgData name="Yueyue Si" userId="7e38973567818802" providerId="LiveId" clId="{DC6E3736-C1DD-3546-B491-D5BDEE0B3543}"/>
    <pc:docChg chg="undo redo custSel modSld">
      <pc:chgData name="Yueyue Si" userId="7e38973567818802" providerId="LiveId" clId="{DC6E3736-C1DD-3546-B491-D5BDEE0B3543}" dt="2024-12-05T09:33:47.839" v="2583" actId="1076"/>
      <pc:docMkLst>
        <pc:docMk/>
      </pc:docMkLst>
      <pc:sldChg chg="addSp delSp modSp mod delAnim modAnim">
        <pc:chgData name="Yueyue Si" userId="7e38973567818802" providerId="LiveId" clId="{DC6E3736-C1DD-3546-B491-D5BDEE0B3543}" dt="2024-12-05T09:33:47.839" v="2583" actId="1076"/>
        <pc:sldMkLst>
          <pc:docMk/>
          <pc:sldMk cId="0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A742ABD2-7E34-437F-AF48-9B9D4BE4958A}" type="slidenum">
              <a:rPr lang="en-AU" altLang="zh-CN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267969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97088" y="749300"/>
            <a:ext cx="2649537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47965CB3-3AB5-41FA-8AB7-A89C1FCA0E08}" type="slidenum">
              <a:rPr lang="en-AU" altLang="zh-CN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3810095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348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69736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04602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39470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174338" algn="l" defTabSz="869736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09206" algn="l" defTabSz="869736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44073" algn="l" defTabSz="869736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478940" algn="l" defTabSz="869736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65CB3-3AB5-41FA-8AB7-A89C1FCA0E08}" type="slidenum">
              <a:rPr lang="en-AU" altLang="zh-CN" smtClean="0"/>
              <a:pPr/>
              <a:t>1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305772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70643" y="13296911"/>
            <a:ext cx="25733931" cy="91750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50" cy="10938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47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94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41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88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3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8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30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77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4B8E-28AE-48A0-9C56-F594F7F740F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887C-5E4E-441E-8AD4-3FEC1733BFD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020408" y="10968468"/>
            <a:ext cx="24519771" cy="2337461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50598" y="10968468"/>
            <a:ext cx="73065230" cy="2337461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5CBE-E387-4C8C-A989-2D7E139636E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AE34-38E8-42DD-9C74-E1A8CD64A3B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535" y="27505385"/>
            <a:ext cx="25733931" cy="8501303"/>
          </a:xfrm>
        </p:spPr>
        <p:txBody>
          <a:bodyPr anchor="t"/>
          <a:lstStyle>
            <a:lvl1pPr algn="l">
              <a:defRPr sz="1616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1535" y="18142072"/>
            <a:ext cx="25733931" cy="9363319"/>
          </a:xfrm>
        </p:spPr>
        <p:txBody>
          <a:bodyPr anchor="b"/>
          <a:lstStyle>
            <a:lvl1pPr marL="0" indent="0">
              <a:buNone/>
              <a:defRPr sz="8040">
                <a:solidFill>
                  <a:schemeClr val="tx1">
                    <a:tint val="75000"/>
                  </a:schemeClr>
                </a:solidFill>
              </a:defRPr>
            </a:lvl1pPr>
            <a:lvl2pPr marL="1847215" indent="0">
              <a:buNone/>
              <a:defRPr sz="7270">
                <a:solidFill>
                  <a:schemeClr val="tx1">
                    <a:tint val="75000"/>
                  </a:schemeClr>
                </a:solidFill>
              </a:defRPr>
            </a:lvl2pPr>
            <a:lvl3pPr marL="3694429" indent="0">
              <a:buNone/>
              <a:defRPr sz="6501">
                <a:solidFill>
                  <a:schemeClr val="tx1">
                    <a:tint val="75000"/>
                  </a:schemeClr>
                </a:solidFill>
              </a:defRPr>
            </a:lvl3pPr>
            <a:lvl4pPr marL="5541645" indent="0">
              <a:buNone/>
              <a:defRPr sz="5645">
                <a:solidFill>
                  <a:schemeClr val="tx1">
                    <a:tint val="75000"/>
                  </a:schemeClr>
                </a:solidFill>
              </a:defRPr>
            </a:lvl4pPr>
            <a:lvl5pPr marL="7388855" indent="0">
              <a:buNone/>
              <a:defRPr sz="5645">
                <a:solidFill>
                  <a:schemeClr val="tx1">
                    <a:tint val="75000"/>
                  </a:schemeClr>
                </a:solidFill>
              </a:defRPr>
            </a:lvl5pPr>
            <a:lvl6pPr marL="9236068" indent="0">
              <a:buNone/>
              <a:defRPr sz="5645">
                <a:solidFill>
                  <a:schemeClr val="tx1">
                    <a:tint val="75000"/>
                  </a:schemeClr>
                </a:solidFill>
              </a:defRPr>
            </a:lvl6pPr>
            <a:lvl7pPr marL="11083284" indent="0">
              <a:buNone/>
              <a:defRPr sz="5645">
                <a:solidFill>
                  <a:schemeClr val="tx1">
                    <a:tint val="75000"/>
                  </a:schemeClr>
                </a:solidFill>
              </a:defRPr>
            </a:lvl7pPr>
            <a:lvl8pPr marL="12930497" indent="0">
              <a:buNone/>
              <a:defRPr sz="5645">
                <a:solidFill>
                  <a:schemeClr val="tx1">
                    <a:tint val="75000"/>
                  </a:schemeClr>
                </a:solidFill>
              </a:defRPr>
            </a:lvl8pPr>
            <a:lvl9pPr marL="14777712" indent="0">
              <a:buNone/>
              <a:defRPr sz="56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B3F9-2446-494C-A6EA-A13AD5AFEDF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50595" y="63918307"/>
            <a:ext cx="48792497" cy="180796354"/>
          </a:xfrm>
        </p:spPr>
        <p:txBody>
          <a:bodyPr/>
          <a:lstStyle>
            <a:lvl1pPr>
              <a:defRPr sz="11289"/>
            </a:lvl1pPr>
            <a:lvl2pPr>
              <a:defRPr sz="9665"/>
            </a:lvl2pPr>
            <a:lvl3pPr>
              <a:defRPr sz="8040"/>
            </a:lvl3pPr>
            <a:lvl4pPr>
              <a:defRPr sz="7270"/>
            </a:lvl4pPr>
            <a:lvl5pPr>
              <a:defRPr sz="7270"/>
            </a:lvl5pPr>
            <a:lvl6pPr>
              <a:defRPr sz="7270"/>
            </a:lvl6pPr>
            <a:lvl7pPr>
              <a:defRPr sz="7270"/>
            </a:lvl7pPr>
            <a:lvl8pPr>
              <a:defRPr sz="7270"/>
            </a:lvl8pPr>
            <a:lvl9pPr>
              <a:defRPr sz="72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47682" y="63918307"/>
            <a:ext cx="48792502" cy="180796354"/>
          </a:xfrm>
        </p:spPr>
        <p:txBody>
          <a:bodyPr/>
          <a:lstStyle>
            <a:lvl1pPr>
              <a:defRPr sz="11289"/>
            </a:lvl1pPr>
            <a:lvl2pPr>
              <a:defRPr sz="9665"/>
            </a:lvl2pPr>
            <a:lvl3pPr>
              <a:defRPr sz="8040"/>
            </a:lvl3pPr>
            <a:lvl4pPr>
              <a:defRPr sz="7270"/>
            </a:lvl4pPr>
            <a:lvl5pPr>
              <a:defRPr sz="7270"/>
            </a:lvl5pPr>
            <a:lvl6pPr>
              <a:defRPr sz="7270"/>
            </a:lvl6pPr>
            <a:lvl7pPr>
              <a:defRPr sz="7270"/>
            </a:lvl7pPr>
            <a:lvl8pPr>
              <a:defRPr sz="7270"/>
            </a:lvl8pPr>
            <a:lvl9pPr>
              <a:defRPr sz="72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F239-4653-4991-83B9-7D64BE7B635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3762" y="1714137"/>
            <a:ext cx="27247691" cy="713396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762" y="9581310"/>
            <a:ext cx="13376810" cy="3993034"/>
          </a:xfrm>
        </p:spPr>
        <p:txBody>
          <a:bodyPr anchor="b"/>
          <a:lstStyle>
            <a:lvl1pPr marL="0" indent="0">
              <a:buNone/>
              <a:defRPr sz="9665" b="1"/>
            </a:lvl1pPr>
            <a:lvl2pPr marL="1847215" indent="0">
              <a:buNone/>
              <a:defRPr sz="8040" b="1"/>
            </a:lvl2pPr>
            <a:lvl3pPr marL="3694429" indent="0">
              <a:buNone/>
              <a:defRPr sz="7270" b="1"/>
            </a:lvl3pPr>
            <a:lvl4pPr marL="5541645" indent="0">
              <a:buNone/>
              <a:defRPr sz="6501" b="1"/>
            </a:lvl4pPr>
            <a:lvl5pPr marL="7388855" indent="0">
              <a:buNone/>
              <a:defRPr sz="6501" b="1"/>
            </a:lvl5pPr>
            <a:lvl6pPr marL="9236068" indent="0">
              <a:buNone/>
              <a:defRPr sz="6501" b="1"/>
            </a:lvl6pPr>
            <a:lvl7pPr marL="11083284" indent="0">
              <a:buNone/>
              <a:defRPr sz="6501" b="1"/>
            </a:lvl7pPr>
            <a:lvl8pPr marL="12930497" indent="0">
              <a:buNone/>
              <a:defRPr sz="6501" b="1"/>
            </a:lvl8pPr>
            <a:lvl9pPr marL="14777712" indent="0">
              <a:buNone/>
              <a:defRPr sz="65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13762" y="13574341"/>
            <a:ext cx="13376810" cy="24661708"/>
          </a:xfrm>
        </p:spPr>
        <p:txBody>
          <a:bodyPr/>
          <a:lstStyle>
            <a:lvl1pPr>
              <a:defRPr sz="9665"/>
            </a:lvl1pPr>
            <a:lvl2pPr>
              <a:defRPr sz="8040"/>
            </a:lvl2pPr>
            <a:lvl3pPr>
              <a:defRPr sz="7270"/>
            </a:lvl3pPr>
            <a:lvl4pPr>
              <a:defRPr sz="6501"/>
            </a:lvl4pPr>
            <a:lvl5pPr>
              <a:defRPr sz="6501"/>
            </a:lvl5pPr>
            <a:lvl6pPr>
              <a:defRPr sz="6501"/>
            </a:lvl6pPr>
            <a:lvl7pPr>
              <a:defRPr sz="6501"/>
            </a:lvl7pPr>
            <a:lvl8pPr>
              <a:defRPr sz="6501"/>
            </a:lvl8pPr>
            <a:lvl9pPr>
              <a:defRPr sz="65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79394" y="9581310"/>
            <a:ext cx="13382064" cy="3993034"/>
          </a:xfrm>
        </p:spPr>
        <p:txBody>
          <a:bodyPr anchor="b"/>
          <a:lstStyle>
            <a:lvl1pPr marL="0" indent="0">
              <a:buNone/>
              <a:defRPr sz="9665" b="1"/>
            </a:lvl1pPr>
            <a:lvl2pPr marL="1847215" indent="0">
              <a:buNone/>
              <a:defRPr sz="8040" b="1"/>
            </a:lvl2pPr>
            <a:lvl3pPr marL="3694429" indent="0">
              <a:buNone/>
              <a:defRPr sz="7270" b="1"/>
            </a:lvl3pPr>
            <a:lvl4pPr marL="5541645" indent="0">
              <a:buNone/>
              <a:defRPr sz="6501" b="1"/>
            </a:lvl4pPr>
            <a:lvl5pPr marL="7388855" indent="0">
              <a:buNone/>
              <a:defRPr sz="6501" b="1"/>
            </a:lvl5pPr>
            <a:lvl6pPr marL="9236068" indent="0">
              <a:buNone/>
              <a:defRPr sz="6501" b="1"/>
            </a:lvl6pPr>
            <a:lvl7pPr marL="11083284" indent="0">
              <a:buNone/>
              <a:defRPr sz="6501" b="1"/>
            </a:lvl7pPr>
            <a:lvl8pPr marL="12930497" indent="0">
              <a:buNone/>
              <a:defRPr sz="6501" b="1"/>
            </a:lvl8pPr>
            <a:lvl9pPr marL="14777712" indent="0">
              <a:buNone/>
              <a:defRPr sz="65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79394" y="13574341"/>
            <a:ext cx="13382064" cy="24661708"/>
          </a:xfrm>
        </p:spPr>
        <p:txBody>
          <a:bodyPr/>
          <a:lstStyle>
            <a:lvl1pPr>
              <a:defRPr sz="9665"/>
            </a:lvl1pPr>
            <a:lvl2pPr>
              <a:defRPr sz="8040"/>
            </a:lvl2pPr>
            <a:lvl3pPr>
              <a:defRPr sz="7270"/>
            </a:lvl3pPr>
            <a:lvl4pPr>
              <a:defRPr sz="6501"/>
            </a:lvl4pPr>
            <a:lvl5pPr>
              <a:defRPr sz="6501"/>
            </a:lvl5pPr>
            <a:lvl6pPr>
              <a:defRPr sz="6501"/>
            </a:lvl6pPr>
            <a:lvl7pPr>
              <a:defRPr sz="6501"/>
            </a:lvl7pPr>
            <a:lvl8pPr>
              <a:defRPr sz="6501"/>
            </a:lvl8pPr>
            <a:lvl9pPr>
              <a:defRPr sz="65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0EDB-6717-4593-BC35-0B53C0847B4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F522-4E80-46D3-857C-072D05E1171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C7E-198A-48C9-9051-36834B00B15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3768" y="1704226"/>
            <a:ext cx="9960336" cy="7252860"/>
          </a:xfrm>
        </p:spPr>
        <p:txBody>
          <a:bodyPr anchor="b"/>
          <a:lstStyle>
            <a:lvl1pPr algn="l">
              <a:defRPr sz="804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36767" y="1704236"/>
            <a:ext cx="16924685" cy="36531825"/>
          </a:xfrm>
        </p:spPr>
        <p:txBody>
          <a:bodyPr/>
          <a:lstStyle>
            <a:lvl1pPr>
              <a:defRPr sz="13000"/>
            </a:lvl1pPr>
            <a:lvl2pPr>
              <a:defRPr sz="11289"/>
            </a:lvl2pPr>
            <a:lvl3pPr>
              <a:defRPr sz="9665"/>
            </a:lvl3pPr>
            <a:lvl4pPr>
              <a:defRPr sz="8040"/>
            </a:lvl4pPr>
            <a:lvl5pPr>
              <a:defRPr sz="8040"/>
            </a:lvl5pPr>
            <a:lvl6pPr>
              <a:defRPr sz="8040"/>
            </a:lvl6pPr>
            <a:lvl7pPr>
              <a:defRPr sz="8040"/>
            </a:lvl7pPr>
            <a:lvl8pPr>
              <a:defRPr sz="8040"/>
            </a:lvl8pPr>
            <a:lvl9pPr>
              <a:defRPr sz="804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3768" y="8957095"/>
            <a:ext cx="9960336" cy="29278966"/>
          </a:xfrm>
        </p:spPr>
        <p:txBody>
          <a:bodyPr/>
          <a:lstStyle>
            <a:lvl1pPr marL="0" indent="0">
              <a:buNone/>
              <a:defRPr sz="5645"/>
            </a:lvl1pPr>
            <a:lvl2pPr marL="1847215" indent="0">
              <a:buNone/>
              <a:defRPr sz="4876"/>
            </a:lvl2pPr>
            <a:lvl3pPr marL="3694429" indent="0">
              <a:buNone/>
              <a:defRPr sz="4019"/>
            </a:lvl3pPr>
            <a:lvl4pPr marL="5541645" indent="0">
              <a:buNone/>
              <a:defRPr sz="3592"/>
            </a:lvl4pPr>
            <a:lvl5pPr marL="7388855" indent="0">
              <a:buNone/>
              <a:defRPr sz="3592"/>
            </a:lvl5pPr>
            <a:lvl6pPr marL="9236068" indent="0">
              <a:buNone/>
              <a:defRPr sz="3592"/>
            </a:lvl6pPr>
            <a:lvl7pPr marL="11083284" indent="0">
              <a:buNone/>
              <a:defRPr sz="3592"/>
            </a:lvl7pPr>
            <a:lvl8pPr marL="12930497" indent="0">
              <a:buNone/>
              <a:defRPr sz="3592"/>
            </a:lvl8pPr>
            <a:lvl9pPr marL="14777712" indent="0">
              <a:buNone/>
              <a:defRPr sz="359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58DA-3329-4FC7-AFE6-3EB545FCD31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4155" y="29962636"/>
            <a:ext cx="18165128" cy="3537258"/>
          </a:xfrm>
        </p:spPr>
        <p:txBody>
          <a:bodyPr anchor="b"/>
          <a:lstStyle>
            <a:lvl1pPr algn="l">
              <a:defRPr sz="804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34155" y="3824596"/>
            <a:ext cx="18165128" cy="25682258"/>
          </a:xfrm>
        </p:spPr>
        <p:txBody>
          <a:bodyPr/>
          <a:lstStyle>
            <a:lvl1pPr marL="0" indent="0">
              <a:buNone/>
              <a:defRPr sz="13000"/>
            </a:lvl1pPr>
            <a:lvl2pPr marL="1847215" indent="0">
              <a:buNone/>
              <a:defRPr sz="11289"/>
            </a:lvl2pPr>
            <a:lvl3pPr marL="3694429" indent="0">
              <a:buNone/>
              <a:defRPr sz="9665"/>
            </a:lvl3pPr>
            <a:lvl4pPr marL="5541645" indent="0">
              <a:buNone/>
              <a:defRPr sz="8040"/>
            </a:lvl4pPr>
            <a:lvl5pPr marL="7388855" indent="0">
              <a:buNone/>
              <a:defRPr sz="8040"/>
            </a:lvl5pPr>
            <a:lvl6pPr marL="9236068" indent="0">
              <a:buNone/>
              <a:defRPr sz="8040"/>
            </a:lvl6pPr>
            <a:lvl7pPr marL="11083284" indent="0">
              <a:buNone/>
              <a:defRPr sz="8040"/>
            </a:lvl7pPr>
            <a:lvl8pPr marL="12930497" indent="0">
              <a:buNone/>
              <a:defRPr sz="8040"/>
            </a:lvl8pPr>
            <a:lvl9pPr marL="14777712" indent="0">
              <a:buNone/>
              <a:defRPr sz="804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34155" y="33499894"/>
            <a:ext cx="18165128" cy="5023495"/>
          </a:xfrm>
        </p:spPr>
        <p:txBody>
          <a:bodyPr/>
          <a:lstStyle>
            <a:lvl1pPr marL="0" indent="0">
              <a:buNone/>
              <a:defRPr sz="5645"/>
            </a:lvl1pPr>
            <a:lvl2pPr marL="1847215" indent="0">
              <a:buNone/>
              <a:defRPr sz="4876"/>
            </a:lvl2pPr>
            <a:lvl3pPr marL="3694429" indent="0">
              <a:buNone/>
              <a:defRPr sz="4019"/>
            </a:lvl3pPr>
            <a:lvl4pPr marL="5541645" indent="0">
              <a:buNone/>
              <a:defRPr sz="3592"/>
            </a:lvl4pPr>
            <a:lvl5pPr marL="7388855" indent="0">
              <a:buNone/>
              <a:defRPr sz="3592"/>
            </a:lvl5pPr>
            <a:lvl6pPr marL="9236068" indent="0">
              <a:buNone/>
              <a:defRPr sz="3592"/>
            </a:lvl6pPr>
            <a:lvl7pPr marL="11083284" indent="0">
              <a:buNone/>
              <a:defRPr sz="3592"/>
            </a:lvl7pPr>
            <a:lvl8pPr marL="12930497" indent="0">
              <a:buNone/>
              <a:defRPr sz="3592"/>
            </a:lvl8pPr>
            <a:lvl9pPr marL="14777712" indent="0">
              <a:buNone/>
              <a:defRPr sz="359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9F57-7A46-498E-A73A-4FCDA628423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13762" y="1714137"/>
            <a:ext cx="27247691" cy="7133961"/>
          </a:xfrm>
          <a:prstGeom prst="rect">
            <a:avLst/>
          </a:prstGeom>
        </p:spPr>
        <p:txBody>
          <a:bodyPr vert="horz" lIns="431950" tIns="215977" rIns="431950" bIns="21597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762" y="9987556"/>
            <a:ext cx="27247691" cy="28248505"/>
          </a:xfrm>
          <a:prstGeom prst="rect">
            <a:avLst/>
          </a:prstGeom>
        </p:spPr>
        <p:txBody>
          <a:bodyPr vert="horz" lIns="431950" tIns="215977" rIns="431950" bIns="21597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7" cy="2278904"/>
          </a:xfrm>
          <a:prstGeom prst="rect">
            <a:avLst/>
          </a:prstGeom>
        </p:spPr>
        <p:txBody>
          <a:bodyPr vert="horz" lIns="431950" tIns="215977" rIns="431950" bIns="215977" rtlCol="0" anchor="ctr"/>
          <a:lstStyle>
            <a:lvl1pPr algn="l">
              <a:defRPr sz="48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344031" y="39672750"/>
            <a:ext cx="9587152" cy="2278904"/>
          </a:xfrm>
          <a:prstGeom prst="rect">
            <a:avLst/>
          </a:prstGeom>
        </p:spPr>
        <p:txBody>
          <a:bodyPr vert="horz" lIns="431950" tIns="215977" rIns="431950" bIns="215977" rtlCol="0" anchor="ctr"/>
          <a:lstStyle>
            <a:lvl1pPr algn="ctr">
              <a:defRPr sz="48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697238" y="39672750"/>
            <a:ext cx="7064217" cy="2278904"/>
          </a:xfrm>
          <a:prstGeom prst="rect">
            <a:avLst/>
          </a:prstGeom>
        </p:spPr>
        <p:txBody>
          <a:bodyPr vert="horz" lIns="431950" tIns="215977" rIns="431950" bIns="215977" rtlCol="0" anchor="ctr"/>
          <a:lstStyle>
            <a:lvl1pPr algn="r">
              <a:defRPr sz="48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4257A-1952-49DA-9B65-687252FDF3D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694429" rtl="0" eaLnBrk="1" latinLnBrk="0" hangingPunct="1">
        <a:spcBef>
          <a:spcPct val="0"/>
        </a:spcBef>
        <a:buNone/>
        <a:defRPr sz="177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5409" indent="-1385409" algn="l" defTabSz="3694429" rtl="0" eaLnBrk="1" latinLnBrk="0" hangingPunct="1">
        <a:spcBef>
          <a:spcPct val="20000"/>
        </a:spcBef>
        <a:buFont typeface="Arial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1722" indent="-1154508" algn="l" defTabSz="3694429" rtl="0" eaLnBrk="1" latinLnBrk="0" hangingPunct="1">
        <a:spcBef>
          <a:spcPct val="20000"/>
        </a:spcBef>
        <a:buFont typeface="Arial" pitchFamily="34" charset="0"/>
        <a:buChar char="–"/>
        <a:defRPr sz="11289" kern="1200">
          <a:solidFill>
            <a:schemeClr val="tx1"/>
          </a:solidFill>
          <a:latin typeface="+mn-lt"/>
          <a:ea typeface="+mn-ea"/>
          <a:cs typeface="+mn-cs"/>
        </a:defRPr>
      </a:lvl2pPr>
      <a:lvl3pPr marL="4618035" indent="-923604" algn="l" defTabSz="3694429" rtl="0" eaLnBrk="1" latinLnBrk="0" hangingPunct="1">
        <a:spcBef>
          <a:spcPct val="20000"/>
        </a:spcBef>
        <a:buFont typeface="Arial" pitchFamily="34" charset="0"/>
        <a:buChar char="•"/>
        <a:defRPr sz="9665" kern="1200">
          <a:solidFill>
            <a:schemeClr val="tx1"/>
          </a:solidFill>
          <a:latin typeface="+mn-lt"/>
          <a:ea typeface="+mn-ea"/>
          <a:cs typeface="+mn-cs"/>
        </a:defRPr>
      </a:lvl3pPr>
      <a:lvl4pPr marL="6465249" indent="-923604" algn="l" defTabSz="3694429" rtl="0" eaLnBrk="1" latinLnBrk="0" hangingPunct="1">
        <a:spcBef>
          <a:spcPct val="20000"/>
        </a:spcBef>
        <a:buFont typeface="Arial" pitchFamily="34" charset="0"/>
        <a:buChar char="–"/>
        <a:defRPr sz="8040" kern="1200">
          <a:solidFill>
            <a:schemeClr val="tx1"/>
          </a:solidFill>
          <a:latin typeface="+mn-lt"/>
          <a:ea typeface="+mn-ea"/>
          <a:cs typeface="+mn-cs"/>
        </a:defRPr>
      </a:lvl4pPr>
      <a:lvl5pPr marL="8312464" indent="-923604" algn="l" defTabSz="3694429" rtl="0" eaLnBrk="1" latinLnBrk="0" hangingPunct="1">
        <a:spcBef>
          <a:spcPct val="20000"/>
        </a:spcBef>
        <a:buFont typeface="Arial" pitchFamily="34" charset="0"/>
        <a:buChar char="»"/>
        <a:defRPr sz="8040" kern="1200">
          <a:solidFill>
            <a:schemeClr val="tx1"/>
          </a:solidFill>
          <a:latin typeface="+mn-lt"/>
          <a:ea typeface="+mn-ea"/>
          <a:cs typeface="+mn-cs"/>
        </a:defRPr>
      </a:lvl5pPr>
      <a:lvl6pPr marL="10159678" indent="-923604" algn="l" defTabSz="3694429" rtl="0" eaLnBrk="1" latinLnBrk="0" hangingPunct="1">
        <a:spcBef>
          <a:spcPct val="20000"/>
        </a:spcBef>
        <a:buFont typeface="Arial" pitchFamily="34" charset="0"/>
        <a:buChar char="•"/>
        <a:defRPr sz="8040" kern="1200">
          <a:solidFill>
            <a:schemeClr val="tx1"/>
          </a:solidFill>
          <a:latin typeface="+mn-lt"/>
          <a:ea typeface="+mn-ea"/>
          <a:cs typeface="+mn-cs"/>
        </a:defRPr>
      </a:lvl6pPr>
      <a:lvl7pPr marL="12006893" indent="-923604" algn="l" defTabSz="3694429" rtl="0" eaLnBrk="1" latinLnBrk="0" hangingPunct="1">
        <a:spcBef>
          <a:spcPct val="20000"/>
        </a:spcBef>
        <a:buFont typeface="Arial" pitchFamily="34" charset="0"/>
        <a:buChar char="•"/>
        <a:defRPr sz="8040" kern="1200">
          <a:solidFill>
            <a:schemeClr val="tx1"/>
          </a:solidFill>
          <a:latin typeface="+mn-lt"/>
          <a:ea typeface="+mn-ea"/>
          <a:cs typeface="+mn-cs"/>
        </a:defRPr>
      </a:lvl7pPr>
      <a:lvl8pPr marL="13854103" indent="-923604" algn="l" defTabSz="3694429" rtl="0" eaLnBrk="1" latinLnBrk="0" hangingPunct="1">
        <a:spcBef>
          <a:spcPct val="20000"/>
        </a:spcBef>
        <a:buFont typeface="Arial" pitchFamily="34" charset="0"/>
        <a:buChar char="•"/>
        <a:defRPr sz="8040" kern="1200">
          <a:solidFill>
            <a:schemeClr val="tx1"/>
          </a:solidFill>
          <a:latin typeface="+mn-lt"/>
          <a:ea typeface="+mn-ea"/>
          <a:cs typeface="+mn-cs"/>
        </a:defRPr>
      </a:lvl8pPr>
      <a:lvl9pPr marL="15701318" indent="-923604" algn="l" defTabSz="3694429" rtl="0" eaLnBrk="1" latinLnBrk="0" hangingPunct="1">
        <a:spcBef>
          <a:spcPct val="20000"/>
        </a:spcBef>
        <a:buFont typeface="Arial" pitchFamily="34" charset="0"/>
        <a:buChar char="•"/>
        <a:defRPr sz="8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694429" rtl="0" eaLnBrk="1" latinLnBrk="0" hangingPunct="1">
        <a:defRPr sz="7270" kern="1200">
          <a:solidFill>
            <a:schemeClr val="tx1"/>
          </a:solidFill>
          <a:latin typeface="+mn-lt"/>
          <a:ea typeface="+mn-ea"/>
          <a:cs typeface="+mn-cs"/>
        </a:defRPr>
      </a:lvl1pPr>
      <a:lvl2pPr marL="1847215" algn="l" defTabSz="3694429" rtl="0" eaLnBrk="1" latinLnBrk="0" hangingPunct="1">
        <a:defRPr sz="7270" kern="1200">
          <a:solidFill>
            <a:schemeClr val="tx1"/>
          </a:solidFill>
          <a:latin typeface="+mn-lt"/>
          <a:ea typeface="+mn-ea"/>
          <a:cs typeface="+mn-cs"/>
        </a:defRPr>
      </a:lvl2pPr>
      <a:lvl3pPr marL="3694429" algn="l" defTabSz="3694429" rtl="0" eaLnBrk="1" latinLnBrk="0" hangingPunct="1">
        <a:defRPr sz="7270" kern="1200">
          <a:solidFill>
            <a:schemeClr val="tx1"/>
          </a:solidFill>
          <a:latin typeface="+mn-lt"/>
          <a:ea typeface="+mn-ea"/>
          <a:cs typeface="+mn-cs"/>
        </a:defRPr>
      </a:lvl3pPr>
      <a:lvl4pPr marL="5541645" algn="l" defTabSz="3694429" rtl="0" eaLnBrk="1" latinLnBrk="0" hangingPunct="1">
        <a:defRPr sz="7270" kern="1200">
          <a:solidFill>
            <a:schemeClr val="tx1"/>
          </a:solidFill>
          <a:latin typeface="+mn-lt"/>
          <a:ea typeface="+mn-ea"/>
          <a:cs typeface="+mn-cs"/>
        </a:defRPr>
      </a:lvl4pPr>
      <a:lvl5pPr marL="7388855" algn="l" defTabSz="3694429" rtl="0" eaLnBrk="1" latinLnBrk="0" hangingPunct="1">
        <a:defRPr sz="7270" kern="1200">
          <a:solidFill>
            <a:schemeClr val="tx1"/>
          </a:solidFill>
          <a:latin typeface="+mn-lt"/>
          <a:ea typeface="+mn-ea"/>
          <a:cs typeface="+mn-cs"/>
        </a:defRPr>
      </a:lvl5pPr>
      <a:lvl6pPr marL="9236068" algn="l" defTabSz="3694429" rtl="0" eaLnBrk="1" latinLnBrk="0" hangingPunct="1">
        <a:defRPr sz="7270" kern="1200">
          <a:solidFill>
            <a:schemeClr val="tx1"/>
          </a:solidFill>
          <a:latin typeface="+mn-lt"/>
          <a:ea typeface="+mn-ea"/>
          <a:cs typeface="+mn-cs"/>
        </a:defRPr>
      </a:lvl6pPr>
      <a:lvl7pPr marL="11083284" algn="l" defTabSz="3694429" rtl="0" eaLnBrk="1" latinLnBrk="0" hangingPunct="1">
        <a:defRPr sz="7270" kern="1200">
          <a:solidFill>
            <a:schemeClr val="tx1"/>
          </a:solidFill>
          <a:latin typeface="+mn-lt"/>
          <a:ea typeface="+mn-ea"/>
          <a:cs typeface="+mn-cs"/>
        </a:defRPr>
      </a:lvl7pPr>
      <a:lvl8pPr marL="12930497" algn="l" defTabSz="3694429" rtl="0" eaLnBrk="1" latinLnBrk="0" hangingPunct="1">
        <a:defRPr sz="7270" kern="1200">
          <a:solidFill>
            <a:schemeClr val="tx1"/>
          </a:solidFill>
          <a:latin typeface="+mn-lt"/>
          <a:ea typeface="+mn-ea"/>
          <a:cs typeface="+mn-cs"/>
        </a:defRPr>
      </a:lvl8pPr>
      <a:lvl9pPr marL="14777712" algn="l" defTabSz="3694429" rtl="0" eaLnBrk="1" latinLnBrk="0" hangingPunct="1">
        <a:defRPr sz="72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Relationship Id="rId2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9" descr="Narrow horizontal"/>
          <p:cNvSpPr txBox="1">
            <a:spLocks noChangeArrowheads="1"/>
          </p:cNvSpPr>
          <p:nvPr/>
        </p:nvSpPr>
        <p:spPr bwMode="auto">
          <a:xfrm>
            <a:off x="21287" y="-66010"/>
            <a:ext cx="30232640" cy="4330778"/>
          </a:xfrm>
          <a:custGeom>
            <a:avLst/>
            <a:gdLst>
              <a:gd name="connsiteX0" fmla="*/ 0 w 30232640"/>
              <a:gd name="connsiteY0" fmla="*/ 0 h 4330778"/>
              <a:gd name="connsiteX1" fmla="*/ 1197450 w 30232640"/>
              <a:gd name="connsiteY1" fmla="*/ 0 h 4330778"/>
              <a:gd name="connsiteX2" fmla="*/ 2092573 w 30232640"/>
              <a:gd name="connsiteY2" fmla="*/ 0 h 4330778"/>
              <a:gd name="connsiteX3" fmla="*/ 1778391 w 30232640"/>
              <a:gd name="connsiteY3" fmla="*/ 0 h 4330778"/>
              <a:gd name="connsiteX4" fmla="*/ 1766535 w 30232640"/>
              <a:gd name="connsiteY4" fmla="*/ 0 h 4330778"/>
              <a:gd name="connsiteX5" fmla="*/ 2057005 w 30232640"/>
              <a:gd name="connsiteY5" fmla="*/ 0 h 4330778"/>
              <a:gd name="connsiteX6" fmla="*/ 2045149 w 30232640"/>
              <a:gd name="connsiteY6" fmla="*/ 0 h 4330778"/>
              <a:gd name="connsiteX7" fmla="*/ 2637946 w 30232640"/>
              <a:gd name="connsiteY7" fmla="*/ 0 h 4330778"/>
              <a:gd name="connsiteX8" fmla="*/ 2626090 w 30232640"/>
              <a:gd name="connsiteY8" fmla="*/ 0 h 4330778"/>
              <a:gd name="connsiteX9" fmla="*/ 3823540 w 30232640"/>
              <a:gd name="connsiteY9" fmla="*/ 0 h 4330778"/>
              <a:gd name="connsiteX10" fmla="*/ 5020989 w 30232640"/>
              <a:gd name="connsiteY10" fmla="*/ 0 h 4330778"/>
              <a:gd name="connsiteX11" fmla="*/ 4706807 w 30232640"/>
              <a:gd name="connsiteY11" fmla="*/ 0 h 4330778"/>
              <a:gd name="connsiteX12" fmla="*/ 4392625 w 30232640"/>
              <a:gd name="connsiteY12" fmla="*/ 0 h 4330778"/>
              <a:gd name="connsiteX13" fmla="*/ 4380769 w 30232640"/>
              <a:gd name="connsiteY13" fmla="*/ 0 h 4330778"/>
              <a:gd name="connsiteX14" fmla="*/ 4671239 w 30232640"/>
              <a:gd name="connsiteY14" fmla="*/ 0 h 4330778"/>
              <a:gd name="connsiteX15" fmla="*/ 4659383 w 30232640"/>
              <a:gd name="connsiteY15" fmla="*/ 0 h 4330778"/>
              <a:gd name="connsiteX16" fmla="*/ 4647527 w 30232640"/>
              <a:gd name="connsiteY16" fmla="*/ 0 h 4330778"/>
              <a:gd name="connsiteX17" fmla="*/ 4635671 w 30232640"/>
              <a:gd name="connsiteY17" fmla="*/ 0 h 4330778"/>
              <a:gd name="connsiteX18" fmla="*/ 5530795 w 30232640"/>
              <a:gd name="connsiteY18" fmla="*/ 0 h 4330778"/>
              <a:gd name="connsiteX19" fmla="*/ 5518939 w 30232640"/>
              <a:gd name="connsiteY19" fmla="*/ 0 h 4330778"/>
              <a:gd name="connsiteX20" fmla="*/ 6111736 w 30232640"/>
              <a:gd name="connsiteY20" fmla="*/ 0 h 4330778"/>
              <a:gd name="connsiteX21" fmla="*/ 6099880 w 30232640"/>
              <a:gd name="connsiteY21" fmla="*/ 0 h 4330778"/>
              <a:gd name="connsiteX22" fmla="*/ 7297329 w 30232640"/>
              <a:gd name="connsiteY22" fmla="*/ 0 h 4330778"/>
              <a:gd name="connsiteX23" fmla="*/ 8192453 w 30232640"/>
              <a:gd name="connsiteY23" fmla="*/ 0 h 4330778"/>
              <a:gd name="connsiteX24" fmla="*/ 8785250 w 30232640"/>
              <a:gd name="connsiteY24" fmla="*/ 0 h 4330778"/>
              <a:gd name="connsiteX25" fmla="*/ 8773394 w 30232640"/>
              <a:gd name="connsiteY25" fmla="*/ 0 h 4330778"/>
              <a:gd name="connsiteX26" fmla="*/ 8459211 w 30232640"/>
              <a:gd name="connsiteY26" fmla="*/ 0 h 4330778"/>
              <a:gd name="connsiteX27" fmla="*/ 9354334 w 30232640"/>
              <a:gd name="connsiteY27" fmla="*/ 0 h 4330778"/>
              <a:gd name="connsiteX28" fmla="*/ 10551784 w 30232640"/>
              <a:gd name="connsiteY28" fmla="*/ 0 h 4330778"/>
              <a:gd name="connsiteX29" fmla="*/ 11749234 w 30232640"/>
              <a:gd name="connsiteY29" fmla="*/ 0 h 4330778"/>
              <a:gd name="connsiteX30" fmla="*/ 12644357 w 30232640"/>
              <a:gd name="connsiteY30" fmla="*/ 0 h 4330778"/>
              <a:gd name="connsiteX31" fmla="*/ 12934828 w 30232640"/>
              <a:gd name="connsiteY31" fmla="*/ 0 h 4330778"/>
              <a:gd name="connsiteX32" fmla="*/ 12620645 w 30232640"/>
              <a:gd name="connsiteY32" fmla="*/ 0 h 4330778"/>
              <a:gd name="connsiteX33" fmla="*/ 12608789 w 30232640"/>
              <a:gd name="connsiteY33" fmla="*/ 0 h 4330778"/>
              <a:gd name="connsiteX34" fmla="*/ 13503913 w 30232640"/>
              <a:gd name="connsiteY34" fmla="*/ 0 h 4330778"/>
              <a:gd name="connsiteX35" fmla="*/ 13189730 w 30232640"/>
              <a:gd name="connsiteY35" fmla="*/ 0 h 4330778"/>
              <a:gd name="connsiteX36" fmla="*/ 13177874 w 30232640"/>
              <a:gd name="connsiteY36" fmla="*/ 0 h 4330778"/>
              <a:gd name="connsiteX37" fmla="*/ 13770671 w 30232640"/>
              <a:gd name="connsiteY37" fmla="*/ 0 h 4330778"/>
              <a:gd name="connsiteX38" fmla="*/ 14363468 w 30232640"/>
              <a:gd name="connsiteY38" fmla="*/ 0 h 4330778"/>
              <a:gd name="connsiteX39" fmla="*/ 14049286 w 30232640"/>
              <a:gd name="connsiteY39" fmla="*/ 0 h 4330778"/>
              <a:gd name="connsiteX40" fmla="*/ 13735103 w 30232640"/>
              <a:gd name="connsiteY40" fmla="*/ 0 h 4330778"/>
              <a:gd name="connsiteX41" fmla="*/ 14327900 w 30232640"/>
              <a:gd name="connsiteY41" fmla="*/ 0 h 4330778"/>
              <a:gd name="connsiteX42" fmla="*/ 14316044 w 30232640"/>
              <a:gd name="connsiteY42" fmla="*/ 0 h 4330778"/>
              <a:gd name="connsiteX43" fmla="*/ 14304188 w 30232640"/>
              <a:gd name="connsiteY43" fmla="*/ 0 h 4330778"/>
              <a:gd name="connsiteX44" fmla="*/ 14292332 w 30232640"/>
              <a:gd name="connsiteY44" fmla="*/ 0 h 4330778"/>
              <a:gd name="connsiteX45" fmla="*/ 14885129 w 30232640"/>
              <a:gd name="connsiteY45" fmla="*/ 0 h 4330778"/>
              <a:gd name="connsiteX46" fmla="*/ 14873273 w 30232640"/>
              <a:gd name="connsiteY46" fmla="*/ 0 h 4330778"/>
              <a:gd name="connsiteX47" fmla="*/ 16070723 w 30232640"/>
              <a:gd name="connsiteY47" fmla="*/ 0 h 4330778"/>
              <a:gd name="connsiteX48" fmla="*/ 16058867 w 30232640"/>
              <a:gd name="connsiteY48" fmla="*/ 0 h 4330778"/>
              <a:gd name="connsiteX49" fmla="*/ 16349337 w 30232640"/>
              <a:gd name="connsiteY49" fmla="*/ 0 h 4330778"/>
              <a:gd name="connsiteX50" fmla="*/ 16337482 w 30232640"/>
              <a:gd name="connsiteY50" fmla="*/ 0 h 4330778"/>
              <a:gd name="connsiteX51" fmla="*/ 16930278 w 30232640"/>
              <a:gd name="connsiteY51" fmla="*/ 0 h 4330778"/>
              <a:gd name="connsiteX52" fmla="*/ 16616096 w 30232640"/>
              <a:gd name="connsiteY52" fmla="*/ 0 h 4330778"/>
              <a:gd name="connsiteX53" fmla="*/ 16301914 w 30232640"/>
              <a:gd name="connsiteY53" fmla="*/ 0 h 4330778"/>
              <a:gd name="connsiteX54" fmla="*/ 16894711 w 30232640"/>
              <a:gd name="connsiteY54" fmla="*/ 0 h 4330778"/>
              <a:gd name="connsiteX55" fmla="*/ 16882855 w 30232640"/>
              <a:gd name="connsiteY55" fmla="*/ 0 h 4330778"/>
              <a:gd name="connsiteX56" fmla="*/ 16568672 w 30232640"/>
              <a:gd name="connsiteY56" fmla="*/ 0 h 4330778"/>
              <a:gd name="connsiteX57" fmla="*/ 17463796 w 30232640"/>
              <a:gd name="connsiteY57" fmla="*/ 0 h 4330778"/>
              <a:gd name="connsiteX58" fmla="*/ 18358919 w 30232640"/>
              <a:gd name="connsiteY58" fmla="*/ 0 h 4330778"/>
              <a:gd name="connsiteX59" fmla="*/ 18044737 w 30232640"/>
              <a:gd name="connsiteY59" fmla="*/ 0 h 4330778"/>
              <a:gd name="connsiteX60" fmla="*/ 18939860 w 30232640"/>
              <a:gd name="connsiteY60" fmla="*/ 0 h 4330778"/>
              <a:gd name="connsiteX61" fmla="*/ 18625677 w 30232640"/>
              <a:gd name="connsiteY61" fmla="*/ 0 h 4330778"/>
              <a:gd name="connsiteX62" fmla="*/ 19520801 w 30232640"/>
              <a:gd name="connsiteY62" fmla="*/ 0 h 4330778"/>
              <a:gd name="connsiteX63" fmla="*/ 19206618 w 30232640"/>
              <a:gd name="connsiteY63" fmla="*/ 0 h 4330778"/>
              <a:gd name="connsiteX64" fmla="*/ 20101742 w 30232640"/>
              <a:gd name="connsiteY64" fmla="*/ 0 h 4330778"/>
              <a:gd name="connsiteX65" fmla="*/ 20392212 w 30232640"/>
              <a:gd name="connsiteY65" fmla="*/ 0 h 4330778"/>
              <a:gd name="connsiteX66" fmla="*/ 20985009 w 30232640"/>
              <a:gd name="connsiteY66" fmla="*/ 0 h 4330778"/>
              <a:gd name="connsiteX67" fmla="*/ 21880132 w 30232640"/>
              <a:gd name="connsiteY67" fmla="*/ 0 h 4330778"/>
              <a:gd name="connsiteX68" fmla="*/ 21868276 w 30232640"/>
              <a:gd name="connsiteY68" fmla="*/ 0 h 4330778"/>
              <a:gd name="connsiteX69" fmla="*/ 21554094 w 30232640"/>
              <a:gd name="connsiteY69" fmla="*/ 0 h 4330778"/>
              <a:gd name="connsiteX70" fmla="*/ 22146891 w 30232640"/>
              <a:gd name="connsiteY70" fmla="*/ 0 h 4330778"/>
              <a:gd name="connsiteX71" fmla="*/ 22135035 w 30232640"/>
              <a:gd name="connsiteY71" fmla="*/ 0 h 4330778"/>
              <a:gd name="connsiteX72" fmla="*/ 22727832 w 30232640"/>
              <a:gd name="connsiteY72" fmla="*/ 0 h 4330778"/>
              <a:gd name="connsiteX73" fmla="*/ 23622955 w 30232640"/>
              <a:gd name="connsiteY73" fmla="*/ 0 h 4330778"/>
              <a:gd name="connsiteX74" fmla="*/ 24518078 w 30232640"/>
              <a:gd name="connsiteY74" fmla="*/ 0 h 4330778"/>
              <a:gd name="connsiteX75" fmla="*/ 25110875 w 30232640"/>
              <a:gd name="connsiteY75" fmla="*/ 0 h 4330778"/>
              <a:gd name="connsiteX76" fmla="*/ 25703672 w 30232640"/>
              <a:gd name="connsiteY76" fmla="*/ 0 h 4330778"/>
              <a:gd name="connsiteX77" fmla="*/ 26296469 w 30232640"/>
              <a:gd name="connsiteY77" fmla="*/ 0 h 4330778"/>
              <a:gd name="connsiteX78" fmla="*/ 26889266 w 30232640"/>
              <a:gd name="connsiteY78" fmla="*/ 0 h 4330778"/>
              <a:gd name="connsiteX79" fmla="*/ 28086715 w 30232640"/>
              <a:gd name="connsiteY79" fmla="*/ 0 h 4330778"/>
              <a:gd name="connsiteX80" fmla="*/ 27772533 w 30232640"/>
              <a:gd name="connsiteY80" fmla="*/ 0 h 4330778"/>
              <a:gd name="connsiteX81" fmla="*/ 27458351 w 30232640"/>
              <a:gd name="connsiteY81" fmla="*/ 0 h 4330778"/>
              <a:gd name="connsiteX82" fmla="*/ 28051148 w 30232640"/>
              <a:gd name="connsiteY82" fmla="*/ 0 h 4330778"/>
              <a:gd name="connsiteX83" fmla="*/ 28039292 w 30232640"/>
              <a:gd name="connsiteY83" fmla="*/ 0 h 4330778"/>
              <a:gd name="connsiteX84" fmla="*/ 28027436 w 30232640"/>
              <a:gd name="connsiteY84" fmla="*/ 0 h 4330778"/>
              <a:gd name="connsiteX85" fmla="*/ 29224885 w 30232640"/>
              <a:gd name="connsiteY85" fmla="*/ 0 h 4330778"/>
              <a:gd name="connsiteX86" fmla="*/ 30232640 w 30232640"/>
              <a:gd name="connsiteY86" fmla="*/ 0 h 4330778"/>
              <a:gd name="connsiteX87" fmla="*/ 30232640 w 30232640"/>
              <a:gd name="connsiteY87" fmla="*/ 498039 h 4330778"/>
              <a:gd name="connsiteX88" fmla="*/ 30232640 w 30232640"/>
              <a:gd name="connsiteY88" fmla="*/ 952771 h 4330778"/>
              <a:gd name="connsiteX89" fmla="*/ 30232640 w 30232640"/>
              <a:gd name="connsiteY89" fmla="*/ 1407503 h 4330778"/>
              <a:gd name="connsiteX90" fmla="*/ 30232640 w 30232640"/>
              <a:gd name="connsiteY90" fmla="*/ 2035466 h 4330778"/>
              <a:gd name="connsiteX91" fmla="*/ 30232640 w 30232640"/>
              <a:gd name="connsiteY91" fmla="*/ 2533505 h 4330778"/>
              <a:gd name="connsiteX92" fmla="*/ 30232640 w 30232640"/>
              <a:gd name="connsiteY92" fmla="*/ 2944929 h 4330778"/>
              <a:gd name="connsiteX93" fmla="*/ 30232640 w 30232640"/>
              <a:gd name="connsiteY93" fmla="*/ 3529584 h 4330778"/>
              <a:gd name="connsiteX94" fmla="*/ 30232640 w 30232640"/>
              <a:gd name="connsiteY94" fmla="*/ 4330778 h 4330778"/>
              <a:gd name="connsiteX95" fmla="*/ 29035190 w 30232640"/>
              <a:gd name="connsiteY95" fmla="*/ 4330778 h 4330778"/>
              <a:gd name="connsiteX96" fmla="*/ 28744720 w 30232640"/>
              <a:gd name="connsiteY96" fmla="*/ 4330778 h 4330778"/>
              <a:gd name="connsiteX97" fmla="*/ 29058902 w 30232640"/>
              <a:gd name="connsiteY97" fmla="*/ 4330778 h 4330778"/>
              <a:gd name="connsiteX98" fmla="*/ 27861453 w 30232640"/>
              <a:gd name="connsiteY98" fmla="*/ 4330778 h 4330778"/>
              <a:gd name="connsiteX99" fmla="*/ 26966329 w 30232640"/>
              <a:gd name="connsiteY99" fmla="*/ 4330778 h 4330778"/>
              <a:gd name="connsiteX100" fmla="*/ 25768880 w 30232640"/>
              <a:gd name="connsiteY100" fmla="*/ 4330778 h 4330778"/>
              <a:gd name="connsiteX101" fmla="*/ 26083062 w 30232640"/>
              <a:gd name="connsiteY101" fmla="*/ 4330778 h 4330778"/>
              <a:gd name="connsiteX102" fmla="*/ 26397244 w 30232640"/>
              <a:gd name="connsiteY102" fmla="*/ 4330778 h 4330778"/>
              <a:gd name="connsiteX103" fmla="*/ 25199795 w 30232640"/>
              <a:gd name="connsiteY103" fmla="*/ 4330778 h 4330778"/>
              <a:gd name="connsiteX104" fmla="*/ 24909324 w 30232640"/>
              <a:gd name="connsiteY104" fmla="*/ 4330778 h 4330778"/>
              <a:gd name="connsiteX105" fmla="*/ 24618854 w 30232640"/>
              <a:gd name="connsiteY105" fmla="*/ 4330778 h 4330778"/>
              <a:gd name="connsiteX106" fmla="*/ 24328383 w 30232640"/>
              <a:gd name="connsiteY106" fmla="*/ 4330778 h 4330778"/>
              <a:gd name="connsiteX107" fmla="*/ 23433260 w 30232640"/>
              <a:gd name="connsiteY107" fmla="*/ 4330778 h 4330778"/>
              <a:gd name="connsiteX108" fmla="*/ 22840463 w 30232640"/>
              <a:gd name="connsiteY108" fmla="*/ 4330778 h 4330778"/>
              <a:gd name="connsiteX109" fmla="*/ 21945340 w 30232640"/>
              <a:gd name="connsiteY109" fmla="*/ 4330778 h 4330778"/>
              <a:gd name="connsiteX110" fmla="*/ 21654869 w 30232640"/>
              <a:gd name="connsiteY110" fmla="*/ 4330778 h 4330778"/>
              <a:gd name="connsiteX111" fmla="*/ 21364399 w 30232640"/>
              <a:gd name="connsiteY111" fmla="*/ 4330778 h 4330778"/>
              <a:gd name="connsiteX112" fmla="*/ 20166949 w 30232640"/>
              <a:gd name="connsiteY112" fmla="*/ 4330778 h 4330778"/>
              <a:gd name="connsiteX113" fmla="*/ 19271826 w 30232640"/>
              <a:gd name="connsiteY113" fmla="*/ 4330778 h 4330778"/>
              <a:gd name="connsiteX114" fmla="*/ 18376703 w 30232640"/>
              <a:gd name="connsiteY114" fmla="*/ 4330778 h 4330778"/>
              <a:gd name="connsiteX115" fmla="*/ 17179253 w 30232640"/>
              <a:gd name="connsiteY115" fmla="*/ 4330778 h 4330778"/>
              <a:gd name="connsiteX116" fmla="*/ 17493435 w 30232640"/>
              <a:gd name="connsiteY116" fmla="*/ 4330778 h 4330778"/>
              <a:gd name="connsiteX117" fmla="*/ 16295986 w 30232640"/>
              <a:gd name="connsiteY117" fmla="*/ 4330778 h 4330778"/>
              <a:gd name="connsiteX118" fmla="*/ 16005515 w 30232640"/>
              <a:gd name="connsiteY118" fmla="*/ 4330778 h 4330778"/>
              <a:gd name="connsiteX119" fmla="*/ 15715045 w 30232640"/>
              <a:gd name="connsiteY119" fmla="*/ 4330778 h 4330778"/>
              <a:gd name="connsiteX120" fmla="*/ 16029227 w 30232640"/>
              <a:gd name="connsiteY120" fmla="*/ 4330778 h 4330778"/>
              <a:gd name="connsiteX121" fmla="*/ 14831778 w 30232640"/>
              <a:gd name="connsiteY121" fmla="*/ 4330778 h 4330778"/>
              <a:gd name="connsiteX122" fmla="*/ 13634328 w 30232640"/>
              <a:gd name="connsiteY122" fmla="*/ 4330778 h 4330778"/>
              <a:gd name="connsiteX123" fmla="*/ 13343857 w 30232640"/>
              <a:gd name="connsiteY123" fmla="*/ 4330778 h 4330778"/>
              <a:gd name="connsiteX124" fmla="*/ 12146408 w 30232640"/>
              <a:gd name="connsiteY124" fmla="*/ 4330778 h 4330778"/>
              <a:gd name="connsiteX125" fmla="*/ 11855937 w 30232640"/>
              <a:gd name="connsiteY125" fmla="*/ 4330778 h 4330778"/>
              <a:gd name="connsiteX126" fmla="*/ 10658488 w 30232640"/>
              <a:gd name="connsiteY126" fmla="*/ 4330778 h 4330778"/>
              <a:gd name="connsiteX127" fmla="*/ 9461038 w 30232640"/>
              <a:gd name="connsiteY127" fmla="*/ 4330778 h 4330778"/>
              <a:gd name="connsiteX128" fmla="*/ 8868241 w 30232640"/>
              <a:gd name="connsiteY128" fmla="*/ 4330778 h 4330778"/>
              <a:gd name="connsiteX129" fmla="*/ 7670791 w 30232640"/>
              <a:gd name="connsiteY129" fmla="*/ 4330778 h 4330778"/>
              <a:gd name="connsiteX130" fmla="*/ 7984974 w 30232640"/>
              <a:gd name="connsiteY130" fmla="*/ 4330778 h 4330778"/>
              <a:gd name="connsiteX131" fmla="*/ 6787524 w 30232640"/>
              <a:gd name="connsiteY131" fmla="*/ 4330778 h 4330778"/>
              <a:gd name="connsiteX132" fmla="*/ 6799380 w 30232640"/>
              <a:gd name="connsiteY132" fmla="*/ 4330778 h 4330778"/>
              <a:gd name="connsiteX133" fmla="*/ 5601930 w 30232640"/>
              <a:gd name="connsiteY133" fmla="*/ 4330778 h 4330778"/>
              <a:gd name="connsiteX134" fmla="*/ 4404481 w 30232640"/>
              <a:gd name="connsiteY134" fmla="*/ 4330778 h 4330778"/>
              <a:gd name="connsiteX135" fmla="*/ 4114010 w 30232640"/>
              <a:gd name="connsiteY135" fmla="*/ 4330778 h 4330778"/>
              <a:gd name="connsiteX136" fmla="*/ 2916561 w 30232640"/>
              <a:gd name="connsiteY136" fmla="*/ 4330778 h 4330778"/>
              <a:gd name="connsiteX137" fmla="*/ 1719111 w 30232640"/>
              <a:gd name="connsiteY137" fmla="*/ 4330778 h 4330778"/>
              <a:gd name="connsiteX138" fmla="*/ 2033293 w 30232640"/>
              <a:gd name="connsiteY138" fmla="*/ 4330778 h 4330778"/>
              <a:gd name="connsiteX139" fmla="*/ 1742823 w 30232640"/>
              <a:gd name="connsiteY139" fmla="*/ 4330778 h 4330778"/>
              <a:gd name="connsiteX140" fmla="*/ 545373 w 30232640"/>
              <a:gd name="connsiteY140" fmla="*/ 4330778 h 4330778"/>
              <a:gd name="connsiteX141" fmla="*/ 0 w 30232640"/>
              <a:gd name="connsiteY141" fmla="*/ 4330778 h 4330778"/>
              <a:gd name="connsiteX142" fmla="*/ 0 w 30232640"/>
              <a:gd name="connsiteY142" fmla="*/ 3702815 h 4330778"/>
              <a:gd name="connsiteX143" fmla="*/ 0 w 30232640"/>
              <a:gd name="connsiteY143" fmla="*/ 3074852 h 4330778"/>
              <a:gd name="connsiteX144" fmla="*/ 0 w 30232640"/>
              <a:gd name="connsiteY144" fmla="*/ 2620121 h 4330778"/>
              <a:gd name="connsiteX145" fmla="*/ 0 w 30232640"/>
              <a:gd name="connsiteY145" fmla="*/ 1992158 h 4330778"/>
              <a:gd name="connsiteX146" fmla="*/ 0 w 30232640"/>
              <a:gd name="connsiteY146" fmla="*/ 1537426 h 4330778"/>
              <a:gd name="connsiteX147" fmla="*/ 0 w 30232640"/>
              <a:gd name="connsiteY147" fmla="*/ 909463 h 4330778"/>
              <a:gd name="connsiteX148" fmla="*/ 0 w 30232640"/>
              <a:gd name="connsiteY148" fmla="*/ 498039 h 4330778"/>
              <a:gd name="connsiteX149" fmla="*/ 0 w 30232640"/>
              <a:gd name="connsiteY149" fmla="*/ 0 h 433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30232640" h="4330778" fill="none" extrusionOk="0">
                <a:moveTo>
                  <a:pt x="0" y="0"/>
                </a:moveTo>
                <a:cubicBezTo>
                  <a:pt x="267655" y="-122000"/>
                  <a:pt x="721444" y="105646"/>
                  <a:pt x="1197450" y="0"/>
                </a:cubicBezTo>
                <a:cubicBezTo>
                  <a:pt x="1673456" y="-105646"/>
                  <a:pt x="1787609" y="43109"/>
                  <a:pt x="2092573" y="0"/>
                </a:cubicBezTo>
                <a:cubicBezTo>
                  <a:pt x="1787609" y="43109"/>
                  <a:pt x="1866287" y="-13936"/>
                  <a:pt x="1778391" y="0"/>
                </a:cubicBezTo>
                <a:cubicBezTo>
                  <a:pt x="1690495" y="13936"/>
                  <a:pt x="1769606" y="-1141"/>
                  <a:pt x="1766535" y="0"/>
                </a:cubicBezTo>
                <a:cubicBezTo>
                  <a:pt x="1769606" y="-1141"/>
                  <a:pt x="1917607" y="16572"/>
                  <a:pt x="2057005" y="0"/>
                </a:cubicBezTo>
                <a:cubicBezTo>
                  <a:pt x="1917607" y="16572"/>
                  <a:pt x="2050395" y="-893"/>
                  <a:pt x="2045149" y="0"/>
                </a:cubicBezTo>
                <a:cubicBezTo>
                  <a:pt x="2050395" y="-893"/>
                  <a:pt x="2343785" y="54899"/>
                  <a:pt x="2637946" y="0"/>
                </a:cubicBezTo>
                <a:cubicBezTo>
                  <a:pt x="2343785" y="54899"/>
                  <a:pt x="2631051" y="-159"/>
                  <a:pt x="2626090" y="0"/>
                </a:cubicBezTo>
                <a:cubicBezTo>
                  <a:pt x="2631051" y="-159"/>
                  <a:pt x="3565177" y="64987"/>
                  <a:pt x="3823540" y="0"/>
                </a:cubicBezTo>
                <a:cubicBezTo>
                  <a:pt x="4081903" y="-64987"/>
                  <a:pt x="4693694" y="123587"/>
                  <a:pt x="5020989" y="0"/>
                </a:cubicBezTo>
                <a:cubicBezTo>
                  <a:pt x="4693694" y="123587"/>
                  <a:pt x="4795074" y="-19569"/>
                  <a:pt x="4706807" y="0"/>
                </a:cubicBezTo>
                <a:cubicBezTo>
                  <a:pt x="4618540" y="19569"/>
                  <a:pt x="4543999" y="-1827"/>
                  <a:pt x="4392625" y="0"/>
                </a:cubicBezTo>
                <a:cubicBezTo>
                  <a:pt x="4241251" y="1827"/>
                  <a:pt x="4385565" y="-530"/>
                  <a:pt x="4380769" y="0"/>
                </a:cubicBezTo>
                <a:cubicBezTo>
                  <a:pt x="4385565" y="-530"/>
                  <a:pt x="4599462" y="5137"/>
                  <a:pt x="4671239" y="0"/>
                </a:cubicBezTo>
                <a:cubicBezTo>
                  <a:pt x="4599462" y="5137"/>
                  <a:pt x="4663227" y="-1395"/>
                  <a:pt x="4659383" y="0"/>
                </a:cubicBezTo>
                <a:cubicBezTo>
                  <a:pt x="4655539" y="1395"/>
                  <a:pt x="4651173" y="-942"/>
                  <a:pt x="4647527" y="0"/>
                </a:cubicBezTo>
                <a:cubicBezTo>
                  <a:pt x="4643881" y="942"/>
                  <a:pt x="4638735" y="-144"/>
                  <a:pt x="4635671" y="0"/>
                </a:cubicBezTo>
                <a:cubicBezTo>
                  <a:pt x="4638735" y="-144"/>
                  <a:pt x="5340103" y="737"/>
                  <a:pt x="5530795" y="0"/>
                </a:cubicBezTo>
                <a:cubicBezTo>
                  <a:pt x="5340103" y="737"/>
                  <a:pt x="5522314" y="-594"/>
                  <a:pt x="5518939" y="0"/>
                </a:cubicBezTo>
                <a:cubicBezTo>
                  <a:pt x="5522314" y="-594"/>
                  <a:pt x="5881906" y="4918"/>
                  <a:pt x="6111736" y="0"/>
                </a:cubicBezTo>
                <a:cubicBezTo>
                  <a:pt x="5881906" y="4918"/>
                  <a:pt x="6102862" y="-682"/>
                  <a:pt x="6099880" y="0"/>
                </a:cubicBezTo>
                <a:cubicBezTo>
                  <a:pt x="6102862" y="-682"/>
                  <a:pt x="6915561" y="79470"/>
                  <a:pt x="7297329" y="0"/>
                </a:cubicBezTo>
                <a:cubicBezTo>
                  <a:pt x="7679097" y="-79470"/>
                  <a:pt x="7767966" y="5737"/>
                  <a:pt x="8192453" y="0"/>
                </a:cubicBezTo>
                <a:cubicBezTo>
                  <a:pt x="8616940" y="-5737"/>
                  <a:pt x="8596215" y="6434"/>
                  <a:pt x="8785250" y="0"/>
                </a:cubicBezTo>
                <a:cubicBezTo>
                  <a:pt x="8596215" y="6434"/>
                  <a:pt x="8778062" y="-185"/>
                  <a:pt x="8773394" y="0"/>
                </a:cubicBezTo>
                <a:cubicBezTo>
                  <a:pt x="8768726" y="185"/>
                  <a:pt x="8553999" y="-8132"/>
                  <a:pt x="8459211" y="0"/>
                </a:cubicBezTo>
                <a:cubicBezTo>
                  <a:pt x="8553999" y="-8132"/>
                  <a:pt x="8955022" y="77859"/>
                  <a:pt x="9354334" y="0"/>
                </a:cubicBezTo>
                <a:cubicBezTo>
                  <a:pt x="9753646" y="-77859"/>
                  <a:pt x="10147271" y="131999"/>
                  <a:pt x="10551784" y="0"/>
                </a:cubicBezTo>
                <a:cubicBezTo>
                  <a:pt x="10956297" y="-131999"/>
                  <a:pt x="11438655" y="18330"/>
                  <a:pt x="11749234" y="0"/>
                </a:cubicBezTo>
                <a:cubicBezTo>
                  <a:pt x="12059813" y="-18330"/>
                  <a:pt x="12256411" y="27481"/>
                  <a:pt x="12644357" y="0"/>
                </a:cubicBezTo>
                <a:cubicBezTo>
                  <a:pt x="13032303" y="-27481"/>
                  <a:pt x="12876338" y="15305"/>
                  <a:pt x="12934828" y="0"/>
                </a:cubicBezTo>
                <a:cubicBezTo>
                  <a:pt x="12876338" y="15305"/>
                  <a:pt x="12699105" y="-15357"/>
                  <a:pt x="12620645" y="0"/>
                </a:cubicBezTo>
                <a:cubicBezTo>
                  <a:pt x="12542185" y="15357"/>
                  <a:pt x="12613180" y="-763"/>
                  <a:pt x="12608789" y="0"/>
                </a:cubicBezTo>
                <a:cubicBezTo>
                  <a:pt x="12613180" y="-763"/>
                  <a:pt x="13264859" y="74512"/>
                  <a:pt x="13503913" y="0"/>
                </a:cubicBezTo>
                <a:cubicBezTo>
                  <a:pt x="13264859" y="74512"/>
                  <a:pt x="13332063" y="-21450"/>
                  <a:pt x="13189730" y="0"/>
                </a:cubicBezTo>
                <a:cubicBezTo>
                  <a:pt x="13047397" y="21450"/>
                  <a:pt x="13183631" y="-463"/>
                  <a:pt x="13177874" y="0"/>
                </a:cubicBezTo>
                <a:cubicBezTo>
                  <a:pt x="13183631" y="-463"/>
                  <a:pt x="13549940" y="65583"/>
                  <a:pt x="13770671" y="0"/>
                </a:cubicBezTo>
                <a:cubicBezTo>
                  <a:pt x="13991402" y="-65583"/>
                  <a:pt x="14234477" y="48289"/>
                  <a:pt x="14363468" y="0"/>
                </a:cubicBezTo>
                <a:cubicBezTo>
                  <a:pt x="14234477" y="48289"/>
                  <a:pt x="14127169" y="-5853"/>
                  <a:pt x="14049286" y="0"/>
                </a:cubicBezTo>
                <a:cubicBezTo>
                  <a:pt x="13971403" y="5853"/>
                  <a:pt x="13858418" y="-27797"/>
                  <a:pt x="13735103" y="0"/>
                </a:cubicBezTo>
                <a:cubicBezTo>
                  <a:pt x="13858418" y="-27797"/>
                  <a:pt x="14085080" y="11930"/>
                  <a:pt x="14327900" y="0"/>
                </a:cubicBezTo>
                <a:cubicBezTo>
                  <a:pt x="14085080" y="11930"/>
                  <a:pt x="14319583" y="-501"/>
                  <a:pt x="14316044" y="0"/>
                </a:cubicBezTo>
                <a:cubicBezTo>
                  <a:pt x="14312505" y="501"/>
                  <a:pt x="14308953" y="-84"/>
                  <a:pt x="14304188" y="0"/>
                </a:cubicBezTo>
                <a:cubicBezTo>
                  <a:pt x="14299423" y="84"/>
                  <a:pt x="14297859" y="-419"/>
                  <a:pt x="14292332" y="0"/>
                </a:cubicBezTo>
                <a:cubicBezTo>
                  <a:pt x="14297859" y="-419"/>
                  <a:pt x="14599146" y="40757"/>
                  <a:pt x="14885129" y="0"/>
                </a:cubicBezTo>
                <a:cubicBezTo>
                  <a:pt x="14599146" y="40757"/>
                  <a:pt x="14875706" y="-158"/>
                  <a:pt x="14873273" y="0"/>
                </a:cubicBezTo>
                <a:cubicBezTo>
                  <a:pt x="14875706" y="-158"/>
                  <a:pt x="15699894" y="17538"/>
                  <a:pt x="16070723" y="0"/>
                </a:cubicBezTo>
                <a:cubicBezTo>
                  <a:pt x="15699894" y="17538"/>
                  <a:pt x="16063444" y="-506"/>
                  <a:pt x="16058867" y="0"/>
                </a:cubicBezTo>
                <a:cubicBezTo>
                  <a:pt x="16063444" y="-506"/>
                  <a:pt x="16264452" y="4753"/>
                  <a:pt x="16349337" y="0"/>
                </a:cubicBezTo>
                <a:cubicBezTo>
                  <a:pt x="16264452" y="4753"/>
                  <a:pt x="16341671" y="-1419"/>
                  <a:pt x="16337482" y="0"/>
                </a:cubicBezTo>
                <a:cubicBezTo>
                  <a:pt x="16341671" y="-1419"/>
                  <a:pt x="16723861" y="61089"/>
                  <a:pt x="16930278" y="0"/>
                </a:cubicBezTo>
                <a:cubicBezTo>
                  <a:pt x="16723861" y="61089"/>
                  <a:pt x="16719372" y="-35138"/>
                  <a:pt x="16616096" y="0"/>
                </a:cubicBezTo>
                <a:cubicBezTo>
                  <a:pt x="16512820" y="35138"/>
                  <a:pt x="16399866" y="-32040"/>
                  <a:pt x="16301914" y="0"/>
                </a:cubicBezTo>
                <a:cubicBezTo>
                  <a:pt x="16399866" y="-32040"/>
                  <a:pt x="16711592" y="47895"/>
                  <a:pt x="16894711" y="0"/>
                </a:cubicBezTo>
                <a:cubicBezTo>
                  <a:pt x="16711592" y="47895"/>
                  <a:pt x="16885730" y="-975"/>
                  <a:pt x="16882855" y="0"/>
                </a:cubicBezTo>
                <a:cubicBezTo>
                  <a:pt x="16879980" y="975"/>
                  <a:pt x="16698471" y="-24148"/>
                  <a:pt x="16568672" y="0"/>
                </a:cubicBezTo>
                <a:cubicBezTo>
                  <a:pt x="16698471" y="-24148"/>
                  <a:pt x="17152728" y="62697"/>
                  <a:pt x="17463796" y="0"/>
                </a:cubicBezTo>
                <a:cubicBezTo>
                  <a:pt x="17774864" y="-62697"/>
                  <a:pt x="18121928" y="10442"/>
                  <a:pt x="18358919" y="0"/>
                </a:cubicBezTo>
                <a:cubicBezTo>
                  <a:pt x="18121928" y="10442"/>
                  <a:pt x="18175768" y="-13553"/>
                  <a:pt x="18044737" y="0"/>
                </a:cubicBezTo>
                <a:cubicBezTo>
                  <a:pt x="18175768" y="-13553"/>
                  <a:pt x="18514546" y="65189"/>
                  <a:pt x="18939860" y="0"/>
                </a:cubicBezTo>
                <a:cubicBezTo>
                  <a:pt x="18514546" y="65189"/>
                  <a:pt x="18717053" y="-29169"/>
                  <a:pt x="18625677" y="0"/>
                </a:cubicBezTo>
                <a:cubicBezTo>
                  <a:pt x="18717053" y="-29169"/>
                  <a:pt x="19147556" y="71054"/>
                  <a:pt x="19520801" y="0"/>
                </a:cubicBezTo>
                <a:cubicBezTo>
                  <a:pt x="19147556" y="71054"/>
                  <a:pt x="19304528" y="-3385"/>
                  <a:pt x="19206618" y="0"/>
                </a:cubicBezTo>
                <a:cubicBezTo>
                  <a:pt x="19304528" y="-3385"/>
                  <a:pt x="19747350" y="27926"/>
                  <a:pt x="20101742" y="0"/>
                </a:cubicBezTo>
                <a:cubicBezTo>
                  <a:pt x="20456134" y="-27926"/>
                  <a:pt x="20254515" y="22464"/>
                  <a:pt x="20392212" y="0"/>
                </a:cubicBezTo>
                <a:cubicBezTo>
                  <a:pt x="20529909" y="-22464"/>
                  <a:pt x="20865741" y="42141"/>
                  <a:pt x="20985009" y="0"/>
                </a:cubicBezTo>
                <a:cubicBezTo>
                  <a:pt x="21104277" y="-42141"/>
                  <a:pt x="21475816" y="102878"/>
                  <a:pt x="21880132" y="0"/>
                </a:cubicBezTo>
                <a:cubicBezTo>
                  <a:pt x="21475816" y="102878"/>
                  <a:pt x="21871367" y="-633"/>
                  <a:pt x="21868276" y="0"/>
                </a:cubicBezTo>
                <a:cubicBezTo>
                  <a:pt x="21865185" y="633"/>
                  <a:pt x="21628360" y="-11223"/>
                  <a:pt x="21554094" y="0"/>
                </a:cubicBezTo>
                <a:cubicBezTo>
                  <a:pt x="21628360" y="-11223"/>
                  <a:pt x="21936915" y="8540"/>
                  <a:pt x="22146891" y="0"/>
                </a:cubicBezTo>
                <a:cubicBezTo>
                  <a:pt x="21936915" y="8540"/>
                  <a:pt x="22138031" y="-739"/>
                  <a:pt x="22135035" y="0"/>
                </a:cubicBezTo>
                <a:cubicBezTo>
                  <a:pt x="22138031" y="-739"/>
                  <a:pt x="22441418" y="3237"/>
                  <a:pt x="22727832" y="0"/>
                </a:cubicBezTo>
                <a:cubicBezTo>
                  <a:pt x="23014246" y="-3237"/>
                  <a:pt x="23362410" y="21159"/>
                  <a:pt x="23622955" y="0"/>
                </a:cubicBezTo>
                <a:cubicBezTo>
                  <a:pt x="23883500" y="-21159"/>
                  <a:pt x="24179214" y="68648"/>
                  <a:pt x="24518078" y="0"/>
                </a:cubicBezTo>
                <a:cubicBezTo>
                  <a:pt x="24856942" y="-68648"/>
                  <a:pt x="24934193" y="6015"/>
                  <a:pt x="25110875" y="0"/>
                </a:cubicBezTo>
                <a:cubicBezTo>
                  <a:pt x="25287557" y="-6015"/>
                  <a:pt x="25450247" y="56976"/>
                  <a:pt x="25703672" y="0"/>
                </a:cubicBezTo>
                <a:cubicBezTo>
                  <a:pt x="25957097" y="-56976"/>
                  <a:pt x="26064012" y="21437"/>
                  <a:pt x="26296469" y="0"/>
                </a:cubicBezTo>
                <a:cubicBezTo>
                  <a:pt x="26528926" y="-21437"/>
                  <a:pt x="26754075" y="10803"/>
                  <a:pt x="26889266" y="0"/>
                </a:cubicBezTo>
                <a:cubicBezTo>
                  <a:pt x="27024457" y="-10803"/>
                  <a:pt x="27673965" y="90970"/>
                  <a:pt x="28086715" y="0"/>
                </a:cubicBezTo>
                <a:cubicBezTo>
                  <a:pt x="27673965" y="90970"/>
                  <a:pt x="27878486" y="-10198"/>
                  <a:pt x="27772533" y="0"/>
                </a:cubicBezTo>
                <a:cubicBezTo>
                  <a:pt x="27666580" y="10198"/>
                  <a:pt x="27538424" y="-35117"/>
                  <a:pt x="27458351" y="0"/>
                </a:cubicBezTo>
                <a:cubicBezTo>
                  <a:pt x="27538424" y="-35117"/>
                  <a:pt x="27767215" y="45417"/>
                  <a:pt x="28051148" y="0"/>
                </a:cubicBezTo>
                <a:cubicBezTo>
                  <a:pt x="27767215" y="45417"/>
                  <a:pt x="28041756" y="-1343"/>
                  <a:pt x="28039292" y="0"/>
                </a:cubicBezTo>
                <a:cubicBezTo>
                  <a:pt x="28036828" y="1343"/>
                  <a:pt x="28030248" y="-1197"/>
                  <a:pt x="28027436" y="0"/>
                </a:cubicBezTo>
                <a:cubicBezTo>
                  <a:pt x="28030248" y="-1197"/>
                  <a:pt x="28859646" y="101490"/>
                  <a:pt x="29224885" y="0"/>
                </a:cubicBezTo>
                <a:cubicBezTo>
                  <a:pt x="29590124" y="-101490"/>
                  <a:pt x="29923354" y="8693"/>
                  <a:pt x="30232640" y="0"/>
                </a:cubicBezTo>
                <a:cubicBezTo>
                  <a:pt x="30258343" y="246181"/>
                  <a:pt x="30188424" y="354724"/>
                  <a:pt x="30232640" y="498039"/>
                </a:cubicBezTo>
                <a:cubicBezTo>
                  <a:pt x="30276856" y="641354"/>
                  <a:pt x="30196549" y="736431"/>
                  <a:pt x="30232640" y="952771"/>
                </a:cubicBezTo>
                <a:cubicBezTo>
                  <a:pt x="30268731" y="1169111"/>
                  <a:pt x="30216738" y="1197928"/>
                  <a:pt x="30232640" y="1407503"/>
                </a:cubicBezTo>
                <a:cubicBezTo>
                  <a:pt x="30248542" y="1617078"/>
                  <a:pt x="30202718" y="1906099"/>
                  <a:pt x="30232640" y="2035466"/>
                </a:cubicBezTo>
                <a:cubicBezTo>
                  <a:pt x="30262562" y="2164833"/>
                  <a:pt x="30184179" y="2366169"/>
                  <a:pt x="30232640" y="2533505"/>
                </a:cubicBezTo>
                <a:cubicBezTo>
                  <a:pt x="30281101" y="2700841"/>
                  <a:pt x="30223765" y="2853082"/>
                  <a:pt x="30232640" y="2944929"/>
                </a:cubicBezTo>
                <a:cubicBezTo>
                  <a:pt x="30241515" y="3036776"/>
                  <a:pt x="30216037" y="3343368"/>
                  <a:pt x="30232640" y="3529584"/>
                </a:cubicBezTo>
                <a:cubicBezTo>
                  <a:pt x="30249243" y="3715801"/>
                  <a:pt x="30182759" y="3980662"/>
                  <a:pt x="30232640" y="4330778"/>
                </a:cubicBezTo>
                <a:cubicBezTo>
                  <a:pt x="29800270" y="4433234"/>
                  <a:pt x="29609438" y="4226319"/>
                  <a:pt x="29035190" y="4330778"/>
                </a:cubicBezTo>
                <a:cubicBezTo>
                  <a:pt x="28460942" y="4435237"/>
                  <a:pt x="28847059" y="4304344"/>
                  <a:pt x="28744720" y="4330778"/>
                </a:cubicBezTo>
                <a:cubicBezTo>
                  <a:pt x="28847059" y="4304344"/>
                  <a:pt x="28968305" y="4356903"/>
                  <a:pt x="29058902" y="4330778"/>
                </a:cubicBezTo>
                <a:cubicBezTo>
                  <a:pt x="28968305" y="4356903"/>
                  <a:pt x="28382309" y="4254410"/>
                  <a:pt x="27861453" y="4330778"/>
                </a:cubicBezTo>
                <a:cubicBezTo>
                  <a:pt x="27340597" y="4407146"/>
                  <a:pt x="27212771" y="4287712"/>
                  <a:pt x="26966329" y="4330778"/>
                </a:cubicBezTo>
                <a:cubicBezTo>
                  <a:pt x="26719887" y="4373844"/>
                  <a:pt x="26138356" y="4292957"/>
                  <a:pt x="25768880" y="4330778"/>
                </a:cubicBezTo>
                <a:cubicBezTo>
                  <a:pt x="26138356" y="4292957"/>
                  <a:pt x="25960467" y="4345532"/>
                  <a:pt x="26083062" y="4330778"/>
                </a:cubicBezTo>
                <a:cubicBezTo>
                  <a:pt x="26205657" y="4316024"/>
                  <a:pt x="26296949" y="4362760"/>
                  <a:pt x="26397244" y="4330778"/>
                </a:cubicBezTo>
                <a:cubicBezTo>
                  <a:pt x="26296949" y="4362760"/>
                  <a:pt x="25527245" y="4188991"/>
                  <a:pt x="25199795" y="4330778"/>
                </a:cubicBezTo>
                <a:cubicBezTo>
                  <a:pt x="24872345" y="4472565"/>
                  <a:pt x="25052903" y="4330711"/>
                  <a:pt x="24909324" y="4330778"/>
                </a:cubicBezTo>
                <a:cubicBezTo>
                  <a:pt x="24765745" y="4330845"/>
                  <a:pt x="24721617" y="4296732"/>
                  <a:pt x="24618854" y="4330778"/>
                </a:cubicBezTo>
                <a:cubicBezTo>
                  <a:pt x="24516091" y="4364824"/>
                  <a:pt x="24426882" y="4316357"/>
                  <a:pt x="24328383" y="4330778"/>
                </a:cubicBezTo>
                <a:cubicBezTo>
                  <a:pt x="24229884" y="4345199"/>
                  <a:pt x="23819069" y="4264119"/>
                  <a:pt x="23433260" y="4330778"/>
                </a:cubicBezTo>
                <a:cubicBezTo>
                  <a:pt x="23047451" y="4397437"/>
                  <a:pt x="23038452" y="4313884"/>
                  <a:pt x="22840463" y="4330778"/>
                </a:cubicBezTo>
                <a:cubicBezTo>
                  <a:pt x="22642474" y="4347672"/>
                  <a:pt x="22299156" y="4245580"/>
                  <a:pt x="21945340" y="4330778"/>
                </a:cubicBezTo>
                <a:cubicBezTo>
                  <a:pt x="21591524" y="4415976"/>
                  <a:pt x="21795868" y="4314223"/>
                  <a:pt x="21654869" y="4330778"/>
                </a:cubicBezTo>
                <a:cubicBezTo>
                  <a:pt x="21513870" y="4347333"/>
                  <a:pt x="21441887" y="4309464"/>
                  <a:pt x="21364399" y="4330778"/>
                </a:cubicBezTo>
                <a:cubicBezTo>
                  <a:pt x="21286911" y="4352092"/>
                  <a:pt x="20722329" y="4222870"/>
                  <a:pt x="20166949" y="4330778"/>
                </a:cubicBezTo>
                <a:cubicBezTo>
                  <a:pt x="19611569" y="4438686"/>
                  <a:pt x="19452088" y="4254726"/>
                  <a:pt x="19271826" y="4330778"/>
                </a:cubicBezTo>
                <a:cubicBezTo>
                  <a:pt x="19091564" y="4406830"/>
                  <a:pt x="18746679" y="4256412"/>
                  <a:pt x="18376703" y="4330778"/>
                </a:cubicBezTo>
                <a:cubicBezTo>
                  <a:pt x="18006727" y="4405144"/>
                  <a:pt x="17483947" y="4295454"/>
                  <a:pt x="17179253" y="4330778"/>
                </a:cubicBezTo>
                <a:cubicBezTo>
                  <a:pt x="17483947" y="4295454"/>
                  <a:pt x="17369634" y="4354831"/>
                  <a:pt x="17493435" y="4330778"/>
                </a:cubicBezTo>
                <a:cubicBezTo>
                  <a:pt x="17369634" y="4354831"/>
                  <a:pt x="16883000" y="4304636"/>
                  <a:pt x="16295986" y="4330778"/>
                </a:cubicBezTo>
                <a:cubicBezTo>
                  <a:pt x="15708972" y="4356920"/>
                  <a:pt x="16137130" y="4325116"/>
                  <a:pt x="16005515" y="4330778"/>
                </a:cubicBezTo>
                <a:cubicBezTo>
                  <a:pt x="15873900" y="4336440"/>
                  <a:pt x="15806676" y="4318792"/>
                  <a:pt x="15715045" y="4330778"/>
                </a:cubicBezTo>
                <a:cubicBezTo>
                  <a:pt x="15806676" y="4318792"/>
                  <a:pt x="15949064" y="4349584"/>
                  <a:pt x="16029227" y="4330778"/>
                </a:cubicBezTo>
                <a:cubicBezTo>
                  <a:pt x="15949064" y="4349584"/>
                  <a:pt x="15189174" y="4192171"/>
                  <a:pt x="14831778" y="4330778"/>
                </a:cubicBezTo>
                <a:cubicBezTo>
                  <a:pt x="14474382" y="4469385"/>
                  <a:pt x="14147228" y="4228856"/>
                  <a:pt x="13634328" y="4330778"/>
                </a:cubicBezTo>
                <a:cubicBezTo>
                  <a:pt x="13121428" y="4432700"/>
                  <a:pt x="13432030" y="4321830"/>
                  <a:pt x="13343857" y="4330778"/>
                </a:cubicBezTo>
                <a:cubicBezTo>
                  <a:pt x="13255684" y="4339726"/>
                  <a:pt x="12443199" y="4243621"/>
                  <a:pt x="12146408" y="4330778"/>
                </a:cubicBezTo>
                <a:cubicBezTo>
                  <a:pt x="11849617" y="4417935"/>
                  <a:pt x="11949278" y="4301683"/>
                  <a:pt x="11855937" y="4330778"/>
                </a:cubicBezTo>
                <a:cubicBezTo>
                  <a:pt x="11762596" y="4359873"/>
                  <a:pt x="11092715" y="4264171"/>
                  <a:pt x="10658488" y="4330778"/>
                </a:cubicBezTo>
                <a:cubicBezTo>
                  <a:pt x="10224261" y="4397385"/>
                  <a:pt x="10046867" y="4221994"/>
                  <a:pt x="9461038" y="4330778"/>
                </a:cubicBezTo>
                <a:cubicBezTo>
                  <a:pt x="8875209" y="4439562"/>
                  <a:pt x="9077890" y="4301078"/>
                  <a:pt x="8868241" y="4330778"/>
                </a:cubicBezTo>
                <a:cubicBezTo>
                  <a:pt x="8658592" y="4360478"/>
                  <a:pt x="8166333" y="4259318"/>
                  <a:pt x="7670791" y="4330778"/>
                </a:cubicBezTo>
                <a:cubicBezTo>
                  <a:pt x="8166333" y="4259318"/>
                  <a:pt x="7857044" y="4342748"/>
                  <a:pt x="7984974" y="4330778"/>
                </a:cubicBezTo>
                <a:cubicBezTo>
                  <a:pt x="7857044" y="4342748"/>
                  <a:pt x="7139769" y="4204876"/>
                  <a:pt x="6787524" y="4330778"/>
                </a:cubicBezTo>
                <a:cubicBezTo>
                  <a:pt x="7139769" y="4204876"/>
                  <a:pt x="6795790" y="4332014"/>
                  <a:pt x="6799380" y="4330778"/>
                </a:cubicBezTo>
                <a:cubicBezTo>
                  <a:pt x="6795790" y="4332014"/>
                  <a:pt x="5991906" y="4210422"/>
                  <a:pt x="5601930" y="4330778"/>
                </a:cubicBezTo>
                <a:cubicBezTo>
                  <a:pt x="5211954" y="4451134"/>
                  <a:pt x="4793318" y="4310611"/>
                  <a:pt x="4404481" y="4330778"/>
                </a:cubicBezTo>
                <a:cubicBezTo>
                  <a:pt x="4015644" y="4350945"/>
                  <a:pt x="4247778" y="4304170"/>
                  <a:pt x="4114010" y="4330778"/>
                </a:cubicBezTo>
                <a:cubicBezTo>
                  <a:pt x="3980242" y="4357386"/>
                  <a:pt x="3330646" y="4274066"/>
                  <a:pt x="2916561" y="4330778"/>
                </a:cubicBezTo>
                <a:cubicBezTo>
                  <a:pt x="2502476" y="4387490"/>
                  <a:pt x="2151657" y="4325886"/>
                  <a:pt x="1719111" y="4330778"/>
                </a:cubicBezTo>
                <a:cubicBezTo>
                  <a:pt x="2151657" y="4325886"/>
                  <a:pt x="1954008" y="4338803"/>
                  <a:pt x="2033293" y="4330778"/>
                </a:cubicBezTo>
                <a:cubicBezTo>
                  <a:pt x="1954008" y="4338803"/>
                  <a:pt x="1841046" y="4299713"/>
                  <a:pt x="1742823" y="4330778"/>
                </a:cubicBezTo>
                <a:cubicBezTo>
                  <a:pt x="1644600" y="4361843"/>
                  <a:pt x="1031151" y="4301742"/>
                  <a:pt x="545373" y="4330778"/>
                </a:cubicBezTo>
                <a:cubicBezTo>
                  <a:pt x="59595" y="4359814"/>
                  <a:pt x="129117" y="4279400"/>
                  <a:pt x="0" y="4330778"/>
                </a:cubicBezTo>
                <a:cubicBezTo>
                  <a:pt x="-45916" y="4195990"/>
                  <a:pt x="24835" y="4004173"/>
                  <a:pt x="0" y="3702815"/>
                </a:cubicBezTo>
                <a:cubicBezTo>
                  <a:pt x="-24835" y="3401457"/>
                  <a:pt x="35744" y="3257079"/>
                  <a:pt x="0" y="3074852"/>
                </a:cubicBezTo>
                <a:cubicBezTo>
                  <a:pt x="-35744" y="2892625"/>
                  <a:pt x="31053" y="2778780"/>
                  <a:pt x="0" y="2620121"/>
                </a:cubicBezTo>
                <a:cubicBezTo>
                  <a:pt x="-31053" y="2461462"/>
                  <a:pt x="39511" y="2226235"/>
                  <a:pt x="0" y="1992158"/>
                </a:cubicBezTo>
                <a:cubicBezTo>
                  <a:pt x="-39511" y="1758081"/>
                  <a:pt x="49855" y="1679112"/>
                  <a:pt x="0" y="1537426"/>
                </a:cubicBezTo>
                <a:cubicBezTo>
                  <a:pt x="-49855" y="1395740"/>
                  <a:pt x="56109" y="1169377"/>
                  <a:pt x="0" y="909463"/>
                </a:cubicBezTo>
                <a:cubicBezTo>
                  <a:pt x="-56109" y="649549"/>
                  <a:pt x="46950" y="661724"/>
                  <a:pt x="0" y="498039"/>
                </a:cubicBezTo>
                <a:cubicBezTo>
                  <a:pt x="-46950" y="334354"/>
                  <a:pt x="45335" y="223805"/>
                  <a:pt x="0" y="0"/>
                </a:cubicBezTo>
                <a:close/>
              </a:path>
              <a:path w="30232640" h="4330778" stroke="0" extrusionOk="0">
                <a:moveTo>
                  <a:pt x="0" y="0"/>
                </a:moveTo>
                <a:cubicBezTo>
                  <a:pt x="107583" y="-18152"/>
                  <a:pt x="177165" y="10343"/>
                  <a:pt x="290470" y="0"/>
                </a:cubicBezTo>
                <a:cubicBezTo>
                  <a:pt x="177165" y="10343"/>
                  <a:pt x="95756" y="-7222"/>
                  <a:pt x="-23712" y="0"/>
                </a:cubicBezTo>
                <a:cubicBezTo>
                  <a:pt x="95756" y="-7222"/>
                  <a:pt x="585817" y="45977"/>
                  <a:pt x="1173738" y="0"/>
                </a:cubicBezTo>
                <a:cubicBezTo>
                  <a:pt x="1761659" y="-45977"/>
                  <a:pt x="1337524" y="23755"/>
                  <a:pt x="1464208" y="0"/>
                </a:cubicBezTo>
                <a:cubicBezTo>
                  <a:pt x="1590892" y="-23755"/>
                  <a:pt x="1679208" y="6064"/>
                  <a:pt x="1754679" y="0"/>
                </a:cubicBezTo>
                <a:cubicBezTo>
                  <a:pt x="1830150" y="-6064"/>
                  <a:pt x="2477280" y="79774"/>
                  <a:pt x="2952128" y="0"/>
                </a:cubicBezTo>
                <a:cubicBezTo>
                  <a:pt x="2477280" y="79774"/>
                  <a:pt x="2944637" y="-862"/>
                  <a:pt x="2940272" y="0"/>
                </a:cubicBezTo>
                <a:cubicBezTo>
                  <a:pt x="2944637" y="-862"/>
                  <a:pt x="3542526" y="61485"/>
                  <a:pt x="4137722" y="0"/>
                </a:cubicBezTo>
                <a:cubicBezTo>
                  <a:pt x="4732918" y="-61485"/>
                  <a:pt x="4759760" y="95287"/>
                  <a:pt x="5335172" y="0"/>
                </a:cubicBezTo>
                <a:cubicBezTo>
                  <a:pt x="5910584" y="-95287"/>
                  <a:pt x="5643661" y="11294"/>
                  <a:pt x="5927969" y="0"/>
                </a:cubicBezTo>
                <a:cubicBezTo>
                  <a:pt x="6212277" y="-11294"/>
                  <a:pt x="6718477" y="120093"/>
                  <a:pt x="7125418" y="0"/>
                </a:cubicBezTo>
                <a:cubicBezTo>
                  <a:pt x="7532359" y="-120093"/>
                  <a:pt x="7296792" y="16169"/>
                  <a:pt x="7415889" y="0"/>
                </a:cubicBezTo>
                <a:cubicBezTo>
                  <a:pt x="7534986" y="-16169"/>
                  <a:pt x="7640602" y="14137"/>
                  <a:pt x="7706359" y="0"/>
                </a:cubicBezTo>
                <a:cubicBezTo>
                  <a:pt x="7772116" y="-14137"/>
                  <a:pt x="8395670" y="79409"/>
                  <a:pt x="8601482" y="0"/>
                </a:cubicBezTo>
                <a:cubicBezTo>
                  <a:pt x="8807294" y="-79409"/>
                  <a:pt x="8810172" y="10833"/>
                  <a:pt x="8891953" y="0"/>
                </a:cubicBezTo>
                <a:cubicBezTo>
                  <a:pt x="8973734" y="-10833"/>
                  <a:pt x="9707797" y="89187"/>
                  <a:pt x="10089403" y="0"/>
                </a:cubicBezTo>
                <a:cubicBezTo>
                  <a:pt x="10471009" y="-89187"/>
                  <a:pt x="10782854" y="140852"/>
                  <a:pt x="11286852" y="0"/>
                </a:cubicBezTo>
                <a:cubicBezTo>
                  <a:pt x="11790850" y="-140852"/>
                  <a:pt x="11629775" y="45324"/>
                  <a:pt x="11879649" y="0"/>
                </a:cubicBezTo>
                <a:cubicBezTo>
                  <a:pt x="12129523" y="-45324"/>
                  <a:pt x="12028623" y="4702"/>
                  <a:pt x="12170120" y="0"/>
                </a:cubicBezTo>
                <a:cubicBezTo>
                  <a:pt x="12028623" y="4702"/>
                  <a:pt x="11962382" y="-2037"/>
                  <a:pt x="11855937" y="0"/>
                </a:cubicBezTo>
                <a:cubicBezTo>
                  <a:pt x="11749492" y="2037"/>
                  <a:pt x="11848956" y="-917"/>
                  <a:pt x="11844081" y="0"/>
                </a:cubicBezTo>
                <a:cubicBezTo>
                  <a:pt x="11839206" y="917"/>
                  <a:pt x="11835139" y="-69"/>
                  <a:pt x="11832225" y="0"/>
                </a:cubicBezTo>
                <a:cubicBezTo>
                  <a:pt x="11835139" y="-69"/>
                  <a:pt x="12038422" y="18510"/>
                  <a:pt x="12122696" y="0"/>
                </a:cubicBezTo>
                <a:cubicBezTo>
                  <a:pt x="12206970" y="-18510"/>
                  <a:pt x="12870710" y="105343"/>
                  <a:pt x="13320146" y="0"/>
                </a:cubicBezTo>
                <a:cubicBezTo>
                  <a:pt x="13769582" y="-105343"/>
                  <a:pt x="13747836" y="17571"/>
                  <a:pt x="13912942" y="0"/>
                </a:cubicBezTo>
                <a:cubicBezTo>
                  <a:pt x="14078048" y="-17571"/>
                  <a:pt x="14128290" y="10430"/>
                  <a:pt x="14203413" y="0"/>
                </a:cubicBezTo>
                <a:cubicBezTo>
                  <a:pt x="14128290" y="10430"/>
                  <a:pt x="14017193" y="-13679"/>
                  <a:pt x="13889230" y="0"/>
                </a:cubicBezTo>
                <a:cubicBezTo>
                  <a:pt x="13761267" y="13679"/>
                  <a:pt x="13708538" y="-3226"/>
                  <a:pt x="13575048" y="0"/>
                </a:cubicBezTo>
                <a:cubicBezTo>
                  <a:pt x="13708538" y="-3226"/>
                  <a:pt x="14200749" y="2344"/>
                  <a:pt x="14470171" y="0"/>
                </a:cubicBezTo>
                <a:cubicBezTo>
                  <a:pt x="14200749" y="2344"/>
                  <a:pt x="14463371" y="-1369"/>
                  <a:pt x="14458315" y="0"/>
                </a:cubicBezTo>
                <a:cubicBezTo>
                  <a:pt x="14463371" y="-1369"/>
                  <a:pt x="15164201" y="47726"/>
                  <a:pt x="15655765" y="0"/>
                </a:cubicBezTo>
                <a:cubicBezTo>
                  <a:pt x="16147329" y="-47726"/>
                  <a:pt x="15836794" y="15234"/>
                  <a:pt x="15946236" y="0"/>
                </a:cubicBezTo>
                <a:cubicBezTo>
                  <a:pt x="15836794" y="15234"/>
                  <a:pt x="15747407" y="-29985"/>
                  <a:pt x="15632053" y="0"/>
                </a:cubicBezTo>
                <a:cubicBezTo>
                  <a:pt x="15747407" y="-29985"/>
                  <a:pt x="16169890" y="13866"/>
                  <a:pt x="16527177" y="0"/>
                </a:cubicBezTo>
                <a:cubicBezTo>
                  <a:pt x="16169890" y="13866"/>
                  <a:pt x="16518485" y="-386"/>
                  <a:pt x="16515321" y="0"/>
                </a:cubicBezTo>
                <a:cubicBezTo>
                  <a:pt x="16518485" y="-386"/>
                  <a:pt x="17144715" y="101799"/>
                  <a:pt x="17410444" y="0"/>
                </a:cubicBezTo>
                <a:cubicBezTo>
                  <a:pt x="17676173" y="-101799"/>
                  <a:pt x="18346052" y="54713"/>
                  <a:pt x="18607894" y="0"/>
                </a:cubicBezTo>
                <a:cubicBezTo>
                  <a:pt x="18869736" y="-54713"/>
                  <a:pt x="18766795" y="28604"/>
                  <a:pt x="18898364" y="0"/>
                </a:cubicBezTo>
                <a:cubicBezTo>
                  <a:pt x="19029933" y="-28604"/>
                  <a:pt x="19633284" y="133732"/>
                  <a:pt x="20095814" y="0"/>
                </a:cubicBezTo>
                <a:cubicBezTo>
                  <a:pt x="19633284" y="133732"/>
                  <a:pt x="20087061" y="-192"/>
                  <a:pt x="20083958" y="0"/>
                </a:cubicBezTo>
                <a:cubicBezTo>
                  <a:pt x="20080855" y="192"/>
                  <a:pt x="19904707" y="-31834"/>
                  <a:pt x="19769775" y="0"/>
                </a:cubicBezTo>
                <a:cubicBezTo>
                  <a:pt x="19634843" y="31834"/>
                  <a:pt x="19596571" y="-16865"/>
                  <a:pt x="19455593" y="0"/>
                </a:cubicBezTo>
                <a:cubicBezTo>
                  <a:pt x="19596571" y="-16865"/>
                  <a:pt x="19973340" y="89569"/>
                  <a:pt x="20350716" y="0"/>
                </a:cubicBezTo>
                <a:cubicBezTo>
                  <a:pt x="19973340" y="89569"/>
                  <a:pt x="20136554" y="-2025"/>
                  <a:pt x="20036534" y="0"/>
                </a:cubicBezTo>
                <a:cubicBezTo>
                  <a:pt x="20136554" y="-2025"/>
                  <a:pt x="20408872" y="57316"/>
                  <a:pt x="20629331" y="0"/>
                </a:cubicBezTo>
                <a:cubicBezTo>
                  <a:pt x="20408872" y="57316"/>
                  <a:pt x="20621609" y="-342"/>
                  <a:pt x="20617475" y="0"/>
                </a:cubicBezTo>
                <a:cubicBezTo>
                  <a:pt x="20621609" y="-342"/>
                  <a:pt x="21027834" y="52370"/>
                  <a:pt x="21210272" y="0"/>
                </a:cubicBezTo>
                <a:cubicBezTo>
                  <a:pt x="21392710" y="-52370"/>
                  <a:pt x="21544892" y="45321"/>
                  <a:pt x="21803069" y="0"/>
                </a:cubicBezTo>
                <a:cubicBezTo>
                  <a:pt x="22061246" y="-45321"/>
                  <a:pt x="22249528" y="11951"/>
                  <a:pt x="22395865" y="0"/>
                </a:cubicBezTo>
                <a:cubicBezTo>
                  <a:pt x="22542202" y="-11951"/>
                  <a:pt x="22736954" y="8240"/>
                  <a:pt x="22988662" y="0"/>
                </a:cubicBezTo>
                <a:cubicBezTo>
                  <a:pt x="23240370" y="-8240"/>
                  <a:pt x="23208811" y="27461"/>
                  <a:pt x="23279133" y="0"/>
                </a:cubicBezTo>
                <a:cubicBezTo>
                  <a:pt x="23349455" y="-27461"/>
                  <a:pt x="23889463" y="82014"/>
                  <a:pt x="24174256" y="0"/>
                </a:cubicBezTo>
                <a:cubicBezTo>
                  <a:pt x="24459049" y="-82014"/>
                  <a:pt x="24630783" y="26382"/>
                  <a:pt x="24767053" y="0"/>
                </a:cubicBezTo>
                <a:cubicBezTo>
                  <a:pt x="24903323" y="-26382"/>
                  <a:pt x="25549515" y="65848"/>
                  <a:pt x="25964503" y="0"/>
                </a:cubicBezTo>
                <a:cubicBezTo>
                  <a:pt x="26379491" y="-65848"/>
                  <a:pt x="26637163" y="116666"/>
                  <a:pt x="27161952" y="0"/>
                </a:cubicBezTo>
                <a:cubicBezTo>
                  <a:pt x="27686741" y="-116666"/>
                  <a:pt x="27616808" y="66220"/>
                  <a:pt x="28057076" y="0"/>
                </a:cubicBezTo>
                <a:cubicBezTo>
                  <a:pt x="28497344" y="-66220"/>
                  <a:pt x="28708001" y="32713"/>
                  <a:pt x="28952199" y="0"/>
                </a:cubicBezTo>
                <a:cubicBezTo>
                  <a:pt x="29196397" y="-32713"/>
                  <a:pt x="29644232" y="89178"/>
                  <a:pt x="30232640" y="0"/>
                </a:cubicBezTo>
                <a:cubicBezTo>
                  <a:pt x="30274625" y="207537"/>
                  <a:pt x="30208656" y="282722"/>
                  <a:pt x="30232640" y="454732"/>
                </a:cubicBezTo>
                <a:cubicBezTo>
                  <a:pt x="30256624" y="626742"/>
                  <a:pt x="30168671" y="844229"/>
                  <a:pt x="30232640" y="996079"/>
                </a:cubicBezTo>
                <a:cubicBezTo>
                  <a:pt x="30296609" y="1147929"/>
                  <a:pt x="30187743" y="1288006"/>
                  <a:pt x="30232640" y="1537426"/>
                </a:cubicBezTo>
                <a:cubicBezTo>
                  <a:pt x="30277537" y="1786846"/>
                  <a:pt x="30218556" y="1751697"/>
                  <a:pt x="30232640" y="1948850"/>
                </a:cubicBezTo>
                <a:cubicBezTo>
                  <a:pt x="30246724" y="2146003"/>
                  <a:pt x="30216390" y="2402926"/>
                  <a:pt x="30232640" y="2533505"/>
                </a:cubicBezTo>
                <a:cubicBezTo>
                  <a:pt x="30248890" y="2664085"/>
                  <a:pt x="30232317" y="2823993"/>
                  <a:pt x="30232640" y="2944929"/>
                </a:cubicBezTo>
                <a:cubicBezTo>
                  <a:pt x="30232963" y="3065865"/>
                  <a:pt x="30216595" y="3217704"/>
                  <a:pt x="30232640" y="3486276"/>
                </a:cubicBezTo>
                <a:cubicBezTo>
                  <a:pt x="30248685" y="3754848"/>
                  <a:pt x="30192534" y="4139361"/>
                  <a:pt x="30232640" y="4330778"/>
                </a:cubicBezTo>
                <a:cubicBezTo>
                  <a:pt x="29683736" y="4473517"/>
                  <a:pt x="29616713" y="4212299"/>
                  <a:pt x="29035190" y="4330778"/>
                </a:cubicBezTo>
                <a:cubicBezTo>
                  <a:pt x="29616713" y="4212299"/>
                  <a:pt x="29284173" y="4367113"/>
                  <a:pt x="29349373" y="4330778"/>
                </a:cubicBezTo>
                <a:cubicBezTo>
                  <a:pt x="29414573" y="4294443"/>
                  <a:pt x="29355436" y="4331548"/>
                  <a:pt x="29361229" y="4330778"/>
                </a:cubicBezTo>
                <a:cubicBezTo>
                  <a:pt x="29367022" y="4330008"/>
                  <a:pt x="29370699" y="4332010"/>
                  <a:pt x="29373085" y="4330778"/>
                </a:cubicBezTo>
                <a:cubicBezTo>
                  <a:pt x="29370699" y="4332010"/>
                  <a:pt x="29002577" y="4281449"/>
                  <a:pt x="28780288" y="4330778"/>
                </a:cubicBezTo>
                <a:cubicBezTo>
                  <a:pt x="28557999" y="4380107"/>
                  <a:pt x="28465232" y="4268414"/>
                  <a:pt x="28187491" y="4330778"/>
                </a:cubicBezTo>
                <a:cubicBezTo>
                  <a:pt x="27909750" y="4393142"/>
                  <a:pt x="28021449" y="4316070"/>
                  <a:pt x="27897020" y="4330778"/>
                </a:cubicBezTo>
                <a:cubicBezTo>
                  <a:pt x="27772591" y="4345486"/>
                  <a:pt x="27212373" y="4257204"/>
                  <a:pt x="26699571" y="4330778"/>
                </a:cubicBezTo>
                <a:cubicBezTo>
                  <a:pt x="27212373" y="4257204"/>
                  <a:pt x="26706221" y="4331101"/>
                  <a:pt x="26711427" y="4330778"/>
                </a:cubicBezTo>
                <a:cubicBezTo>
                  <a:pt x="26706221" y="4331101"/>
                  <a:pt x="26095784" y="4254269"/>
                  <a:pt x="25513977" y="4330778"/>
                </a:cubicBezTo>
                <a:cubicBezTo>
                  <a:pt x="26095784" y="4254269"/>
                  <a:pt x="25523208" y="4330875"/>
                  <a:pt x="25525833" y="4330778"/>
                </a:cubicBezTo>
                <a:cubicBezTo>
                  <a:pt x="25523208" y="4330875"/>
                  <a:pt x="24821767" y="4297893"/>
                  <a:pt x="24630710" y="4330778"/>
                </a:cubicBezTo>
                <a:cubicBezTo>
                  <a:pt x="24439653" y="4363663"/>
                  <a:pt x="23829518" y="4285815"/>
                  <a:pt x="23433260" y="4330778"/>
                </a:cubicBezTo>
                <a:cubicBezTo>
                  <a:pt x="23829518" y="4285815"/>
                  <a:pt x="23619879" y="4333304"/>
                  <a:pt x="23747442" y="4330778"/>
                </a:cubicBezTo>
                <a:cubicBezTo>
                  <a:pt x="23619879" y="4333304"/>
                  <a:pt x="23128389" y="4248661"/>
                  <a:pt x="22549993" y="4330778"/>
                </a:cubicBezTo>
                <a:cubicBezTo>
                  <a:pt x="21971597" y="4412895"/>
                  <a:pt x="21765090" y="4262120"/>
                  <a:pt x="21352543" y="4330778"/>
                </a:cubicBezTo>
                <a:cubicBezTo>
                  <a:pt x="21765090" y="4262120"/>
                  <a:pt x="21581870" y="4354204"/>
                  <a:pt x="21666725" y="4330778"/>
                </a:cubicBezTo>
                <a:cubicBezTo>
                  <a:pt x="21581870" y="4354204"/>
                  <a:pt x="21219253" y="4284208"/>
                  <a:pt x="21073928" y="4330778"/>
                </a:cubicBezTo>
                <a:cubicBezTo>
                  <a:pt x="20928603" y="4377348"/>
                  <a:pt x="20872417" y="4312812"/>
                  <a:pt x="20783458" y="4330778"/>
                </a:cubicBezTo>
                <a:cubicBezTo>
                  <a:pt x="20694499" y="4348744"/>
                  <a:pt x="20591074" y="4321520"/>
                  <a:pt x="20492988" y="4330778"/>
                </a:cubicBezTo>
                <a:cubicBezTo>
                  <a:pt x="20394902" y="4340036"/>
                  <a:pt x="20320076" y="4320781"/>
                  <a:pt x="20202517" y="4330778"/>
                </a:cubicBezTo>
                <a:cubicBezTo>
                  <a:pt x="20320076" y="4320781"/>
                  <a:pt x="20430985" y="4331861"/>
                  <a:pt x="20516699" y="4330778"/>
                </a:cubicBezTo>
                <a:cubicBezTo>
                  <a:pt x="20430985" y="4331861"/>
                  <a:pt x="19620290" y="4203599"/>
                  <a:pt x="19319250" y="4330778"/>
                </a:cubicBezTo>
                <a:cubicBezTo>
                  <a:pt x="19018210" y="4457957"/>
                  <a:pt x="18376692" y="4283895"/>
                  <a:pt x="18121800" y="4330778"/>
                </a:cubicBezTo>
                <a:cubicBezTo>
                  <a:pt x="18376692" y="4283895"/>
                  <a:pt x="18368535" y="4344986"/>
                  <a:pt x="18435982" y="4330778"/>
                </a:cubicBezTo>
                <a:cubicBezTo>
                  <a:pt x="18503429" y="4316570"/>
                  <a:pt x="18444661" y="4331466"/>
                  <a:pt x="18447838" y="4330778"/>
                </a:cubicBezTo>
                <a:cubicBezTo>
                  <a:pt x="18444661" y="4331466"/>
                  <a:pt x="18060035" y="4265307"/>
                  <a:pt x="17855042" y="4330778"/>
                </a:cubicBezTo>
                <a:cubicBezTo>
                  <a:pt x="17650049" y="4396249"/>
                  <a:pt x="17281645" y="4224128"/>
                  <a:pt x="16959918" y="4330778"/>
                </a:cubicBezTo>
                <a:cubicBezTo>
                  <a:pt x="16638191" y="4437428"/>
                  <a:pt x="16771572" y="4324469"/>
                  <a:pt x="16669448" y="4330778"/>
                </a:cubicBezTo>
                <a:cubicBezTo>
                  <a:pt x="16771572" y="4324469"/>
                  <a:pt x="16678894" y="4331113"/>
                  <a:pt x="16681304" y="4330778"/>
                </a:cubicBezTo>
                <a:cubicBezTo>
                  <a:pt x="16683714" y="4330443"/>
                  <a:pt x="16687524" y="4332182"/>
                  <a:pt x="16693160" y="4330778"/>
                </a:cubicBezTo>
                <a:cubicBezTo>
                  <a:pt x="16687524" y="4332182"/>
                  <a:pt x="16207742" y="4316079"/>
                  <a:pt x="15798036" y="4330778"/>
                </a:cubicBezTo>
                <a:cubicBezTo>
                  <a:pt x="16207742" y="4316079"/>
                  <a:pt x="16047720" y="4342113"/>
                  <a:pt x="16112219" y="4330778"/>
                </a:cubicBezTo>
                <a:cubicBezTo>
                  <a:pt x="16047720" y="4342113"/>
                  <a:pt x="15906308" y="4322138"/>
                  <a:pt x="15821748" y="4330778"/>
                </a:cubicBezTo>
                <a:cubicBezTo>
                  <a:pt x="15737188" y="4339418"/>
                  <a:pt x="15414715" y="4322978"/>
                  <a:pt x="15228951" y="4330778"/>
                </a:cubicBezTo>
                <a:cubicBezTo>
                  <a:pt x="15414715" y="4322978"/>
                  <a:pt x="15236887" y="4331300"/>
                  <a:pt x="15240807" y="4330778"/>
                </a:cubicBezTo>
                <a:cubicBezTo>
                  <a:pt x="15236887" y="4331300"/>
                  <a:pt x="14597853" y="4314956"/>
                  <a:pt x="14043358" y="4330778"/>
                </a:cubicBezTo>
                <a:cubicBezTo>
                  <a:pt x="14597853" y="4314956"/>
                  <a:pt x="14279911" y="4350674"/>
                  <a:pt x="14357540" y="4330778"/>
                </a:cubicBezTo>
                <a:cubicBezTo>
                  <a:pt x="14435169" y="4310882"/>
                  <a:pt x="14604331" y="4361209"/>
                  <a:pt x="14671722" y="4330778"/>
                </a:cubicBezTo>
                <a:cubicBezTo>
                  <a:pt x="14604331" y="4361209"/>
                  <a:pt x="14481292" y="4321205"/>
                  <a:pt x="14381252" y="4330778"/>
                </a:cubicBezTo>
                <a:cubicBezTo>
                  <a:pt x="14281212" y="4340351"/>
                  <a:pt x="14082825" y="4277453"/>
                  <a:pt x="13788455" y="4330778"/>
                </a:cubicBezTo>
                <a:cubicBezTo>
                  <a:pt x="13494085" y="4384103"/>
                  <a:pt x="13148652" y="4260429"/>
                  <a:pt x="12893332" y="4330778"/>
                </a:cubicBezTo>
                <a:cubicBezTo>
                  <a:pt x="12638012" y="4401127"/>
                  <a:pt x="12340754" y="4248075"/>
                  <a:pt x="11998209" y="4330778"/>
                </a:cubicBezTo>
                <a:cubicBezTo>
                  <a:pt x="11655664" y="4413481"/>
                  <a:pt x="11360864" y="4277798"/>
                  <a:pt x="10800759" y="4330778"/>
                </a:cubicBezTo>
                <a:cubicBezTo>
                  <a:pt x="10240654" y="4383758"/>
                  <a:pt x="10396401" y="4298762"/>
                  <a:pt x="10207962" y="4330778"/>
                </a:cubicBezTo>
                <a:cubicBezTo>
                  <a:pt x="10396401" y="4298762"/>
                  <a:pt x="10398570" y="4345613"/>
                  <a:pt x="10522144" y="4330778"/>
                </a:cubicBezTo>
                <a:cubicBezTo>
                  <a:pt x="10398570" y="4345613"/>
                  <a:pt x="9588341" y="4284377"/>
                  <a:pt x="9324695" y="4330778"/>
                </a:cubicBezTo>
                <a:cubicBezTo>
                  <a:pt x="9061049" y="4377179"/>
                  <a:pt x="8902216" y="4292462"/>
                  <a:pt x="8731898" y="4330778"/>
                </a:cubicBezTo>
                <a:cubicBezTo>
                  <a:pt x="8561580" y="4369094"/>
                  <a:pt x="8416798" y="4326905"/>
                  <a:pt x="8139101" y="4330778"/>
                </a:cubicBezTo>
                <a:cubicBezTo>
                  <a:pt x="8416798" y="4326905"/>
                  <a:pt x="8147777" y="4331763"/>
                  <a:pt x="8150957" y="4330778"/>
                </a:cubicBezTo>
                <a:cubicBezTo>
                  <a:pt x="8147777" y="4331763"/>
                  <a:pt x="7418428" y="4254843"/>
                  <a:pt x="6953507" y="4330778"/>
                </a:cubicBezTo>
                <a:cubicBezTo>
                  <a:pt x="7418428" y="4254843"/>
                  <a:pt x="6962370" y="4332192"/>
                  <a:pt x="6965363" y="4330778"/>
                </a:cubicBezTo>
                <a:cubicBezTo>
                  <a:pt x="6962370" y="4332192"/>
                  <a:pt x="6226438" y="4207231"/>
                  <a:pt x="5767913" y="4330778"/>
                </a:cubicBezTo>
                <a:cubicBezTo>
                  <a:pt x="6226438" y="4207231"/>
                  <a:pt x="5931414" y="4364027"/>
                  <a:pt x="6082096" y="4330778"/>
                </a:cubicBezTo>
                <a:cubicBezTo>
                  <a:pt x="5931414" y="4364027"/>
                  <a:pt x="5402842" y="4313708"/>
                  <a:pt x="5186973" y="4330778"/>
                </a:cubicBezTo>
                <a:cubicBezTo>
                  <a:pt x="4971104" y="4347848"/>
                  <a:pt x="4413535" y="4211177"/>
                  <a:pt x="3989523" y="4330778"/>
                </a:cubicBezTo>
                <a:cubicBezTo>
                  <a:pt x="3565511" y="4450379"/>
                  <a:pt x="3311597" y="4298513"/>
                  <a:pt x="3094400" y="4330778"/>
                </a:cubicBezTo>
                <a:cubicBezTo>
                  <a:pt x="2877203" y="4363043"/>
                  <a:pt x="2870042" y="4305870"/>
                  <a:pt x="2803929" y="4330778"/>
                </a:cubicBezTo>
                <a:cubicBezTo>
                  <a:pt x="2737816" y="4355686"/>
                  <a:pt x="2334929" y="4312244"/>
                  <a:pt x="2211132" y="4330778"/>
                </a:cubicBezTo>
                <a:cubicBezTo>
                  <a:pt x="2334929" y="4312244"/>
                  <a:pt x="2220265" y="4331762"/>
                  <a:pt x="2222988" y="4330778"/>
                </a:cubicBezTo>
                <a:cubicBezTo>
                  <a:pt x="2220265" y="4331762"/>
                  <a:pt x="1998551" y="4300153"/>
                  <a:pt x="1932518" y="4330778"/>
                </a:cubicBezTo>
                <a:cubicBezTo>
                  <a:pt x="1866485" y="4361403"/>
                  <a:pt x="1316209" y="4267799"/>
                  <a:pt x="735068" y="4330778"/>
                </a:cubicBezTo>
                <a:cubicBezTo>
                  <a:pt x="153927" y="4393757"/>
                  <a:pt x="231389" y="4258453"/>
                  <a:pt x="0" y="4330778"/>
                </a:cubicBezTo>
                <a:cubicBezTo>
                  <a:pt x="-32855" y="4211435"/>
                  <a:pt x="18720" y="4084965"/>
                  <a:pt x="0" y="3919354"/>
                </a:cubicBezTo>
                <a:cubicBezTo>
                  <a:pt x="-18720" y="3753743"/>
                  <a:pt x="46324" y="3634215"/>
                  <a:pt x="0" y="3464622"/>
                </a:cubicBezTo>
                <a:cubicBezTo>
                  <a:pt x="-46324" y="3295029"/>
                  <a:pt x="24636" y="3130945"/>
                  <a:pt x="0" y="3009891"/>
                </a:cubicBezTo>
                <a:cubicBezTo>
                  <a:pt x="-24636" y="2888837"/>
                  <a:pt x="27915" y="2590360"/>
                  <a:pt x="0" y="2468543"/>
                </a:cubicBezTo>
                <a:cubicBezTo>
                  <a:pt x="-27915" y="2346726"/>
                  <a:pt x="59720" y="2025958"/>
                  <a:pt x="0" y="1883888"/>
                </a:cubicBezTo>
                <a:cubicBezTo>
                  <a:pt x="-59720" y="1741819"/>
                  <a:pt x="41919" y="1433640"/>
                  <a:pt x="0" y="1255926"/>
                </a:cubicBezTo>
                <a:cubicBezTo>
                  <a:pt x="-41919" y="1078212"/>
                  <a:pt x="37632" y="917947"/>
                  <a:pt x="0" y="801194"/>
                </a:cubicBezTo>
                <a:cubicBezTo>
                  <a:pt x="-37632" y="684441"/>
                  <a:pt x="92667" y="28230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468047" tIns="468047" rIns="468047" bIns="468047">
            <a:spAutoFit/>
          </a:bodyPr>
          <a:lstStyle/>
          <a:p>
            <a:pPr algn="ctr" defTabSz="792515"/>
            <a:r>
              <a:rPr lang="en-US" altLang="zh-CN" sz="6600" b="1" dirty="0">
                <a:latin typeface="Arial" panose="020B0604020202020204" pitchFamily="34" charset="0"/>
                <a:cs typeface="Arial" panose="020B0604020202020204" pitchFamily="34" charset="0"/>
              </a:rPr>
              <a:t>Nitrogen Cycling in a Subsurface </a:t>
            </a:r>
            <a:r>
              <a:rPr lang="en-US" altLang="zh-CN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Serpentinizing</a:t>
            </a:r>
            <a:r>
              <a:rPr lang="en-US" altLang="zh-CN" sz="6600" b="1" dirty="0">
                <a:latin typeface="Arial" panose="020B0604020202020204" pitchFamily="34" charset="0"/>
                <a:cs typeface="Arial" panose="020B0604020202020204" pitchFamily="34" charset="0"/>
              </a:rPr>
              <a:t> System:</a:t>
            </a:r>
          </a:p>
          <a:p>
            <a:pPr algn="ctr" defTabSz="792515"/>
            <a:r>
              <a:rPr lang="en-US" altLang="zh-CN" sz="6600" b="1" dirty="0">
                <a:latin typeface="Arial" panose="020B0604020202020204" pitchFamily="34" charset="0"/>
                <a:cs typeface="Arial" panose="020B0604020202020204" pitchFamily="34" charset="0"/>
              </a:rPr>
              <a:t>Insights into Life’s Origins</a:t>
            </a:r>
          </a:p>
          <a:p>
            <a:pPr algn="ctr"/>
            <a:r>
              <a:rPr lang="en-US" altLang="zh-CN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Yueyue Si</a:t>
            </a:r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, Michael Stocker, Joanna Shannon, </a:t>
            </a:r>
            <a:r>
              <a:rPr lang="en-US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Juerg</a:t>
            </a:r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 Matter, Phyllis Lam</a:t>
            </a:r>
            <a:endParaRPr lang="zh-CN" altLang="zh-C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of Ocean and Earth Science, University of Southampton, Southampton SO14 3ZH, UK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zh-C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04632" y="-103583"/>
            <a:ext cx="158004" cy="39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206" tIns="39102" rIns="78206" bIns="39102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03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404632" y="-103583"/>
            <a:ext cx="158004" cy="39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206" tIns="39102" rIns="78206" bIns="39102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03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3" name="Rectangle 689"/>
          <p:cNvSpPr>
            <a:spLocks noChangeArrowheads="1"/>
          </p:cNvSpPr>
          <p:nvPr/>
        </p:nvSpPr>
        <p:spPr bwMode="auto">
          <a:xfrm>
            <a:off x="1404632" y="-103583"/>
            <a:ext cx="158004" cy="39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206" tIns="39102" rIns="78206" bIns="39102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03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86" name="Rectangle 1426"/>
          <p:cNvSpPr>
            <a:spLocks noChangeArrowheads="1"/>
          </p:cNvSpPr>
          <p:nvPr/>
        </p:nvSpPr>
        <p:spPr bwMode="auto">
          <a:xfrm>
            <a:off x="1404632" y="-103583"/>
            <a:ext cx="158004" cy="39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206" tIns="39102" rIns="78206" bIns="39102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03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CFD9CA-76FF-7D47-B1A0-9D772FF89743}"/>
              </a:ext>
            </a:extLst>
          </p:cNvPr>
          <p:cNvSpPr txBox="1"/>
          <p:nvPr/>
        </p:nvSpPr>
        <p:spPr>
          <a:xfrm>
            <a:off x="38636" y="4528062"/>
            <a:ext cx="13619927" cy="6779094"/>
          </a:xfrm>
          <a:custGeom>
            <a:avLst/>
            <a:gdLst>
              <a:gd name="connsiteX0" fmla="*/ 0 w 13619927"/>
              <a:gd name="connsiteY0" fmla="*/ 0 h 6779094"/>
              <a:gd name="connsiteX1" fmla="*/ 13619927 w 13619927"/>
              <a:gd name="connsiteY1" fmla="*/ 0 h 6779094"/>
              <a:gd name="connsiteX2" fmla="*/ 13619927 w 13619927"/>
              <a:gd name="connsiteY2" fmla="*/ 6779094 h 6779094"/>
              <a:gd name="connsiteX3" fmla="*/ 0 w 13619927"/>
              <a:gd name="connsiteY3" fmla="*/ 6779094 h 6779094"/>
              <a:gd name="connsiteX4" fmla="*/ 0 w 13619927"/>
              <a:gd name="connsiteY4" fmla="*/ 0 h 677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9927" h="6779094" fill="none" extrusionOk="0">
                <a:moveTo>
                  <a:pt x="0" y="0"/>
                </a:moveTo>
                <a:cubicBezTo>
                  <a:pt x="3864691" y="-49533"/>
                  <a:pt x="10731169" y="-14809"/>
                  <a:pt x="13619927" y="0"/>
                </a:cubicBezTo>
                <a:cubicBezTo>
                  <a:pt x="13707566" y="2509111"/>
                  <a:pt x="13547248" y="5214667"/>
                  <a:pt x="13619927" y="6779094"/>
                </a:cubicBezTo>
                <a:cubicBezTo>
                  <a:pt x="10827701" y="6730863"/>
                  <a:pt x="3253251" y="6863549"/>
                  <a:pt x="0" y="6779094"/>
                </a:cubicBezTo>
                <a:cubicBezTo>
                  <a:pt x="-38581" y="4409467"/>
                  <a:pt x="63341" y="2275313"/>
                  <a:pt x="0" y="0"/>
                </a:cubicBezTo>
                <a:close/>
              </a:path>
              <a:path w="13619927" h="6779094" stroke="0" extrusionOk="0">
                <a:moveTo>
                  <a:pt x="0" y="0"/>
                </a:moveTo>
                <a:cubicBezTo>
                  <a:pt x="2785462" y="118645"/>
                  <a:pt x="9278793" y="116012"/>
                  <a:pt x="13619927" y="0"/>
                </a:cubicBezTo>
                <a:cubicBezTo>
                  <a:pt x="13487045" y="2010673"/>
                  <a:pt x="13704878" y="4519542"/>
                  <a:pt x="13619927" y="6779094"/>
                </a:cubicBezTo>
                <a:cubicBezTo>
                  <a:pt x="9438244" y="6913694"/>
                  <a:pt x="5935974" y="6621898"/>
                  <a:pt x="0" y="6779094"/>
                </a:cubicBezTo>
                <a:cubicBezTo>
                  <a:pt x="-20187" y="4875003"/>
                  <a:pt x="-152480" y="95093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33271" indent="-53327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Subsurface serpentinization 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generates heat, hydrogen, methane, simple organic compounds, and establishes redox and pH gradients that </a:t>
            </a:r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could support early life on Earth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.</a:t>
            </a:r>
          </a:p>
          <a:p>
            <a:pPr marL="533271" indent="-53327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While nitrogen (N) is essential for life, how early life accessed it remains unclear. </a:t>
            </a:r>
          </a:p>
          <a:p>
            <a:pPr marL="533271" indent="-53327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We used </a:t>
            </a:r>
            <a:r>
              <a:rPr lang="en-GB" sz="3600" b="1" baseline="30000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15</a:t>
            </a:r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N-isotope tracers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and </a:t>
            </a:r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fluid incubations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to explore </a:t>
            </a:r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microbial N-transformations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within the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Samail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Ophiolite, one of the world’s largest and best-exposed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serpentinizing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systems.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76AF9-8CFB-0613-B87F-D853A31F9BD1}"/>
              </a:ext>
            </a:extLst>
          </p:cNvPr>
          <p:cNvSpPr txBox="1"/>
          <p:nvPr/>
        </p:nvSpPr>
        <p:spPr>
          <a:xfrm>
            <a:off x="429724" y="11502014"/>
            <a:ext cx="9855123" cy="744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41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Active </a:t>
            </a:r>
            <a:r>
              <a:rPr lang="en-US" sz="4241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Serpentinizing</a:t>
            </a:r>
            <a:r>
              <a:rPr lang="en-US" sz="4241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  <p:grpSp>
        <p:nvGrpSpPr>
          <p:cNvPr id="16825" name="Group 16824">
            <a:extLst>
              <a:ext uri="{FF2B5EF4-FFF2-40B4-BE49-F238E27FC236}">
                <a16:creationId xmlns:a16="http://schemas.microsoft.com/office/drawing/2014/main" id="{CF6C0EB2-6482-4811-C950-1AA96B167F7B}"/>
              </a:ext>
            </a:extLst>
          </p:cNvPr>
          <p:cNvGrpSpPr/>
          <p:nvPr/>
        </p:nvGrpSpPr>
        <p:grpSpPr>
          <a:xfrm>
            <a:off x="14985410" y="16968517"/>
            <a:ext cx="14047783" cy="11210134"/>
            <a:chOff x="14985410" y="16968517"/>
            <a:chExt cx="14047783" cy="112101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F65311-6507-8C11-9547-F0C271EB0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"/>
            <a:stretch/>
          </p:blipFill>
          <p:spPr bwMode="auto">
            <a:xfrm>
              <a:off x="16102239" y="17783976"/>
              <a:ext cx="12930954" cy="10394675"/>
            </a:xfrm>
            <a:prstGeom prst="rect">
              <a:avLst/>
            </a:prstGeom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1943DF-24C9-BCAF-A229-43F87831331D}"/>
                </a:ext>
              </a:extLst>
            </p:cNvPr>
            <p:cNvSpPr txBox="1"/>
            <p:nvPr/>
          </p:nvSpPr>
          <p:spPr>
            <a:xfrm>
              <a:off x="14985410" y="16968517"/>
              <a:ext cx="12930955" cy="744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41" b="1" i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Hypothesised</a:t>
              </a:r>
              <a:r>
                <a:rPr lang="en-US" sz="4241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Niches of N-cycling Processes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16DB56C-3D82-6C45-64D8-5803FA2AE6EF}"/>
              </a:ext>
            </a:extLst>
          </p:cNvPr>
          <p:cNvGrpSpPr/>
          <p:nvPr/>
        </p:nvGrpSpPr>
        <p:grpSpPr>
          <a:xfrm>
            <a:off x="15953562" y="38864765"/>
            <a:ext cx="6614154" cy="3925108"/>
            <a:chOff x="16735888" y="27535851"/>
            <a:chExt cx="4678208" cy="2776239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2AFCA956-B73B-096D-757C-5F915188E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33725" b="37067"/>
            <a:stretch/>
          </p:blipFill>
          <p:spPr>
            <a:xfrm>
              <a:off x="16735888" y="27535851"/>
              <a:ext cx="4678208" cy="1366389"/>
            </a:xfrm>
            <a:prstGeom prst="rect">
              <a:avLst/>
            </a:prstGeom>
          </p:spPr>
        </p:pic>
        <p:pic>
          <p:nvPicPr>
            <p:cNvPr id="59" name="Picture 58" descr="A close-up of a logo&#10;&#10;Description automatically generated">
              <a:extLst>
                <a:ext uri="{FF2B5EF4-FFF2-40B4-BE49-F238E27FC236}">
                  <a16:creationId xmlns:a16="http://schemas.microsoft.com/office/drawing/2014/main" id="{F760ECAD-A05D-3200-204A-3B8A25B1A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8528" y="28902240"/>
              <a:ext cx="4373424" cy="1409853"/>
            </a:xfrm>
            <a:prstGeom prst="rect">
              <a:avLst/>
            </a:prstGeom>
          </p:spPr>
        </p:pic>
      </p:grpSp>
      <p:pic>
        <p:nvPicPr>
          <p:cNvPr id="57" name="Picture 56" descr="A camel walking in the desert&#10;&#10;Description automatically generated">
            <a:extLst>
              <a:ext uri="{FF2B5EF4-FFF2-40B4-BE49-F238E27FC236}">
                <a16:creationId xmlns:a16="http://schemas.microsoft.com/office/drawing/2014/main" id="{749C6C41-02A5-A074-93F1-2AED5E524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1"/>
          <a:stretch/>
        </p:blipFill>
        <p:spPr>
          <a:xfrm>
            <a:off x="24155106" y="41036091"/>
            <a:ext cx="4890052" cy="1746203"/>
          </a:xfrm>
          <a:prstGeom prst="rect">
            <a:avLst/>
          </a:prstGeom>
        </p:spPr>
      </p:pic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7EBF2491-52FD-1BF9-82AA-3A0970BA5947}"/>
              </a:ext>
            </a:extLst>
          </p:cNvPr>
          <p:cNvGrpSpPr>
            <a:grpSpLocks noChangeAspect="1"/>
          </p:cNvGrpSpPr>
          <p:nvPr/>
        </p:nvGrpSpPr>
        <p:grpSpPr>
          <a:xfrm>
            <a:off x="943357" y="12333155"/>
            <a:ext cx="12225600" cy="7271946"/>
            <a:chOff x="7617" y="8623607"/>
            <a:chExt cx="10333713" cy="6146627"/>
          </a:xfrm>
        </p:grpSpPr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23DFA50B-ED53-7D9D-494A-5A1B6AFB99FC}"/>
                </a:ext>
              </a:extLst>
            </p:cNvPr>
            <p:cNvGrpSpPr/>
            <p:nvPr/>
          </p:nvGrpSpPr>
          <p:grpSpPr>
            <a:xfrm>
              <a:off x="26874" y="8623607"/>
              <a:ext cx="10314456" cy="6146627"/>
              <a:chOff x="-546411" y="8661156"/>
              <a:chExt cx="10314456" cy="6146627"/>
            </a:xfrm>
          </p:grpSpPr>
          <p:grpSp>
            <p:nvGrpSpPr>
              <p:cNvPr id="1044" name="Group 1043">
                <a:extLst>
                  <a:ext uri="{FF2B5EF4-FFF2-40B4-BE49-F238E27FC236}">
                    <a16:creationId xmlns:a16="http://schemas.microsoft.com/office/drawing/2014/main" id="{098D6950-AE0E-A7DC-F85A-1641C65340FA}"/>
                  </a:ext>
                </a:extLst>
              </p:cNvPr>
              <p:cNvGrpSpPr/>
              <p:nvPr/>
            </p:nvGrpSpPr>
            <p:grpSpPr>
              <a:xfrm>
                <a:off x="-546411" y="8661156"/>
                <a:ext cx="10314456" cy="6146627"/>
                <a:chOff x="-546411" y="8661156"/>
                <a:chExt cx="10314456" cy="6146627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5E1B855-FE8A-E4FA-DBDD-ADD1A9505790}"/>
                    </a:ext>
                  </a:extLst>
                </p:cNvPr>
                <p:cNvGrpSpPr/>
                <p:nvPr/>
              </p:nvGrpSpPr>
              <p:grpSpPr>
                <a:xfrm>
                  <a:off x="-546411" y="8661156"/>
                  <a:ext cx="10314456" cy="6146627"/>
                  <a:chOff x="-1576099" y="8987913"/>
                  <a:chExt cx="10314456" cy="614662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A70A6F6C-2585-9BDC-5F82-0F716930C532}"/>
                      </a:ext>
                    </a:extLst>
                  </p:cNvPr>
                  <p:cNvGrpSpPr/>
                  <p:nvPr/>
                </p:nvGrpSpPr>
                <p:grpSpPr>
                  <a:xfrm>
                    <a:off x="-1576099" y="8987913"/>
                    <a:ext cx="10314456" cy="5834371"/>
                    <a:chOff x="-1028535" y="10263822"/>
                    <a:chExt cx="10314456" cy="5834371"/>
                  </a:xfrm>
                </p:grpSpPr>
                <p:pic>
                  <p:nvPicPr>
                    <p:cNvPr id="4" name="Picture 3">
                      <a:extLst>
                        <a:ext uri="{FF2B5EF4-FFF2-40B4-BE49-F238E27FC236}">
                          <a16:creationId xmlns:a16="http://schemas.microsoft.com/office/drawing/2014/main" id="{7A3D6C7F-9EB9-B9D9-A431-0D95EBC8E81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35460" y="10263822"/>
                      <a:ext cx="8250461" cy="583437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Picture 12" descr="A map of the united arab emirates&#10;&#10;Description automatically generated">
                      <a:extLst>
                        <a:ext uri="{FF2B5EF4-FFF2-40B4-BE49-F238E27FC236}">
                          <a16:creationId xmlns:a16="http://schemas.microsoft.com/office/drawing/2014/main" id="{DAAAE503-CA69-4BBF-19A4-11CC411C383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06" r="4231" b="6362"/>
                    <a:stretch/>
                  </p:blipFill>
                  <p:spPr>
                    <a:xfrm>
                      <a:off x="-1028535" y="10529244"/>
                      <a:ext cx="2002531" cy="2006325"/>
                    </a:xfrm>
                    <a:prstGeom prst="rect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</p:pic>
              </p:grp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F53A9C1-AE13-ED75-EEA9-D6620A266CFD}"/>
                      </a:ext>
                    </a:extLst>
                  </p:cNvPr>
                  <p:cNvSpPr txBox="1"/>
                  <p:nvPr/>
                </p:nvSpPr>
                <p:spPr>
                  <a:xfrm>
                    <a:off x="1827919" y="14762256"/>
                    <a:ext cx="6535389" cy="3722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62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Modified from Nicolas et al., 2000 and </a:t>
                    </a:r>
                    <a:r>
                      <a:rPr lang="en-US" sz="2262" i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Nothaft</a:t>
                    </a:r>
                    <a:r>
                      <a:rPr lang="en-US" sz="2262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et al., 2021</a:t>
                    </a:r>
                  </a:p>
                </p:txBody>
              </p:sp>
            </p:grpSp>
            <p:sp>
              <p:nvSpPr>
                <p:cNvPr id="1042" name="Rectangle 1041">
                  <a:extLst>
                    <a:ext uri="{FF2B5EF4-FFF2-40B4-BE49-F238E27FC236}">
                      <a16:creationId xmlns:a16="http://schemas.microsoft.com/office/drawing/2014/main" id="{F3FDA64E-7676-0AD7-13B0-36F11DBB6508}"/>
                    </a:ext>
                  </a:extLst>
                </p:cNvPr>
                <p:cNvSpPr/>
                <p:nvPr/>
              </p:nvSpPr>
              <p:spPr>
                <a:xfrm>
                  <a:off x="924223" y="10111888"/>
                  <a:ext cx="179708" cy="167903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416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046" name="Picture 1045">
                <a:extLst>
                  <a:ext uri="{FF2B5EF4-FFF2-40B4-BE49-F238E27FC236}">
                    <a16:creationId xmlns:a16="http://schemas.microsoft.com/office/drawing/2014/main" id="{A032723E-1EB3-F9CB-421F-CC25EEDD4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8165" t="7409" r="7132" b="67292"/>
              <a:stretch/>
            </p:blipFill>
            <p:spPr>
              <a:xfrm>
                <a:off x="7888023" y="8950516"/>
                <a:ext cx="1438643" cy="1750564"/>
              </a:xfrm>
              <a:prstGeom prst="rect">
                <a:avLst/>
              </a:prstGeom>
            </p:spPr>
          </p:pic>
        </p:grp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E7AE7639-9C0C-10F5-9740-6531874BD2AD}"/>
                </a:ext>
              </a:extLst>
            </p:cNvPr>
            <p:cNvGrpSpPr/>
            <p:nvPr/>
          </p:nvGrpSpPr>
          <p:grpSpPr>
            <a:xfrm>
              <a:off x="7617" y="11373373"/>
              <a:ext cx="2040973" cy="2169035"/>
              <a:chOff x="7617" y="11373373"/>
              <a:chExt cx="2040973" cy="2169035"/>
            </a:xfrm>
          </p:grpSpPr>
          <p:pic>
            <p:nvPicPr>
              <p:cNvPr id="1071" name="Picture 1070" descr="A map of the land&#10;&#10;Description automatically generated">
                <a:extLst>
                  <a:ext uri="{FF2B5EF4-FFF2-40B4-BE49-F238E27FC236}">
                    <a16:creationId xmlns:a16="http://schemas.microsoft.com/office/drawing/2014/main" id="{C27C171D-AAD8-8F48-3B05-882480F42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7" y="11373373"/>
                <a:ext cx="2040973" cy="216903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078" name="Picture 1077" descr="A black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D6E453F4-990C-BDA9-6CA9-24FBFE098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2"/>
              <a:stretch/>
            </p:blipFill>
            <p:spPr>
              <a:xfrm>
                <a:off x="676698" y="11396803"/>
                <a:ext cx="1352707" cy="908240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E36935-74BB-6B47-D347-049FD66CB70B}"/>
              </a:ext>
            </a:extLst>
          </p:cNvPr>
          <p:cNvGrpSpPr/>
          <p:nvPr/>
        </p:nvGrpSpPr>
        <p:grpSpPr>
          <a:xfrm>
            <a:off x="298028" y="35615265"/>
            <a:ext cx="12814670" cy="6928000"/>
            <a:chOff x="10375696" y="25425593"/>
            <a:chExt cx="9063849" cy="4900194"/>
          </a:xfrm>
        </p:grpSpPr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6F663565-AAB2-CDCE-2E24-1E2AC224CE76}"/>
                </a:ext>
              </a:extLst>
            </p:cNvPr>
            <p:cNvSpPr txBox="1"/>
            <p:nvPr/>
          </p:nvSpPr>
          <p:spPr>
            <a:xfrm>
              <a:off x="11432448" y="29563868"/>
              <a:ext cx="8007097" cy="761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457200" indent="-457200">
                <a:buFont typeface="Arial" panose="020B0604020202020204" pitchFamily="34" charset="0"/>
                <a:buChar char="•"/>
                <a:defRPr sz="2800" ker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pPr marL="0" indent="0" algn="just">
                <a:buNone/>
              </a:pP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ea typeface="DengXian" panose="02010600030101010101" pitchFamily="2" charset="-122"/>
                </a:rPr>
                <a:t>Adding CH</a:t>
              </a:r>
              <a:r>
                <a:rPr lang="en-US" sz="3200" baseline="-25000" dirty="0">
                  <a:solidFill>
                    <a:schemeClr val="accent6">
                      <a:lumMod val="75000"/>
                    </a:schemeClr>
                  </a:solidFill>
                  <a:ea typeface="DengXian" panose="02010600030101010101" pitchFamily="2" charset="-122"/>
                </a:rPr>
                <a:t>4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ea typeface="DengXian" panose="02010600030101010101" pitchFamily="2" charset="-122"/>
                </a:rPr>
                <a:t> stimulated N</a:t>
              </a:r>
              <a:r>
                <a:rPr lang="en-US" sz="3200" baseline="-25000" dirty="0">
                  <a:solidFill>
                    <a:schemeClr val="accent6">
                      <a:lumMod val="75000"/>
                    </a:schemeClr>
                  </a:solidFill>
                  <a:ea typeface="DengXian" panose="02010600030101010101" pitchFamily="2" charset="-122"/>
                </a:rPr>
                <a:t>2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ea typeface="DengXian" panose="02010600030101010101" pitchFamily="2" charset="-122"/>
                </a:rPr>
                <a:t>O production from nitrite</a:t>
              </a:r>
              <a:r>
                <a:rPr lang="en-US" sz="3200" dirty="0">
                  <a:ea typeface="DengXian" panose="02010600030101010101" pitchFamily="2" charset="-122"/>
                </a:rPr>
                <a:t>, </a:t>
              </a:r>
              <a:r>
                <a:rPr lang="en-GB" sz="3200" dirty="0"/>
                <a:t>indicating a link between CH</a:t>
              </a:r>
              <a:r>
                <a:rPr lang="en-GB" sz="3200" baseline="-25000" dirty="0"/>
                <a:t>4</a:t>
              </a:r>
              <a:r>
                <a:rPr lang="en-GB" sz="3200" dirty="0"/>
                <a:t> oxidation and incomplete denitrification</a:t>
              </a:r>
              <a:r>
                <a:rPr lang="en-US" sz="3200" dirty="0">
                  <a:ea typeface="DengXian" panose="02010600030101010101" pitchFamily="2" charset="-122"/>
                </a:rPr>
                <a:t>.</a:t>
              </a:r>
            </a:p>
          </p:txBody>
        </p:sp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358537C0-B443-4636-9462-99B9FCDD26EF}"/>
                </a:ext>
              </a:extLst>
            </p:cNvPr>
            <p:cNvSpPr txBox="1"/>
            <p:nvPr/>
          </p:nvSpPr>
          <p:spPr>
            <a:xfrm>
              <a:off x="10375696" y="25425593"/>
              <a:ext cx="7058343" cy="5269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32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4241" i="1" dirty="0"/>
                <a:t>Interaction Between N and C Cycles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6C7C34B-D709-C337-0091-904BC51C70CD}"/>
              </a:ext>
            </a:extLst>
          </p:cNvPr>
          <p:cNvGrpSpPr>
            <a:grpSpLocks noChangeAspect="1"/>
          </p:cNvGrpSpPr>
          <p:nvPr/>
        </p:nvGrpSpPr>
        <p:grpSpPr>
          <a:xfrm>
            <a:off x="1158551" y="36154636"/>
            <a:ext cx="12097141" cy="5168136"/>
            <a:chOff x="56531" y="812763"/>
            <a:chExt cx="6675010" cy="285169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6508E6F-B2A3-1B8E-F3FA-1D9A67228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r="37123" b="94525"/>
            <a:stretch>
              <a:fillRect/>
            </a:stretch>
          </p:blipFill>
          <p:spPr>
            <a:xfrm>
              <a:off x="56531" y="812763"/>
              <a:ext cx="6658489" cy="464018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4A40040-0E9D-3107-B27C-9DA4B8F7E1CE}"/>
                </a:ext>
              </a:extLst>
            </p:cNvPr>
            <p:cNvGrpSpPr/>
            <p:nvPr/>
          </p:nvGrpSpPr>
          <p:grpSpPr>
            <a:xfrm>
              <a:off x="375139" y="1189016"/>
              <a:ext cx="6356402" cy="2475442"/>
              <a:chOff x="375139" y="1189016"/>
              <a:chExt cx="6356402" cy="2475442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127ADA7-5E6C-A2C9-5019-3465B2678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35931" t="5857" b="46995"/>
              <a:stretch>
                <a:fillRect/>
              </a:stretch>
            </p:blipFill>
            <p:spPr>
              <a:xfrm>
                <a:off x="375139" y="1190888"/>
                <a:ext cx="4196644" cy="2471697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2E97747D-EE19-05AA-4F3D-5F0BAB9F6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3291" t="52781" r="65348"/>
              <a:stretch>
                <a:fillRect/>
              </a:stretch>
            </p:blipFill>
            <p:spPr>
              <a:xfrm>
                <a:off x="4677291" y="1189016"/>
                <a:ext cx="2054250" cy="2475442"/>
              </a:xfrm>
              <a:prstGeom prst="rect">
                <a:avLst/>
              </a:prstGeom>
            </p:spPr>
          </p:pic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6D7B6C1-69E7-9043-A5B1-12482702A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t="52781" r="96710"/>
            <a:stretch>
              <a:fillRect/>
            </a:stretch>
          </p:blipFill>
          <p:spPr>
            <a:xfrm>
              <a:off x="159610" y="1076591"/>
              <a:ext cx="215529" cy="2475442"/>
            </a:xfrm>
            <a:prstGeom prst="rect">
              <a:avLst/>
            </a:prstGeom>
          </p:spPr>
        </p:pic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13FA124A-0259-6C61-8B8B-849C97D960B8}"/>
              </a:ext>
            </a:extLst>
          </p:cNvPr>
          <p:cNvGrpSpPr/>
          <p:nvPr/>
        </p:nvGrpSpPr>
        <p:grpSpPr>
          <a:xfrm>
            <a:off x="211651" y="27300109"/>
            <a:ext cx="12802908" cy="8091362"/>
            <a:chOff x="102512" y="27207961"/>
            <a:chExt cx="12802908" cy="80913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9E7155-875A-2C78-9A72-8BBB3339FEEC}"/>
                </a:ext>
              </a:extLst>
            </p:cNvPr>
            <p:cNvSpPr txBox="1"/>
            <p:nvPr/>
          </p:nvSpPr>
          <p:spPr>
            <a:xfrm>
              <a:off x="102512" y="27207961"/>
              <a:ext cx="11516794" cy="744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241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Dissolved CH</a:t>
              </a:r>
              <a:r>
                <a:rPr lang="en-US" sz="4241" b="1" i="1" baseline="-25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241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CO</a:t>
              </a:r>
              <a:r>
                <a:rPr lang="en-US" sz="4241" b="1" i="1" baseline="-25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241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N</a:t>
              </a:r>
              <a:r>
                <a:rPr lang="en-US" sz="4241" b="1" i="1" baseline="-25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241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in the Fluids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88A5662-C8E5-719B-9EAC-12FD5EC90712}"/>
                </a:ext>
              </a:extLst>
            </p:cNvPr>
            <p:cNvSpPr txBox="1"/>
            <p:nvPr/>
          </p:nvSpPr>
          <p:spPr>
            <a:xfrm>
              <a:off x="1269298" y="33264920"/>
              <a:ext cx="11636122" cy="203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3993" indent="-403993" algn="just">
                <a:buFont typeface="Arial" panose="020B0604020202020204" pitchFamily="34" charset="0"/>
                <a:buChar char="•"/>
              </a:pPr>
              <a:r>
                <a:rPr lang="en-US" sz="311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Opposite patterns of CH</a:t>
              </a:r>
              <a:r>
                <a:rPr lang="en-US" sz="3110" kern="0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11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CO</a:t>
              </a:r>
              <a:r>
                <a:rPr lang="en-US" sz="3110" kern="0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311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pH: CH</a:t>
              </a:r>
              <a:r>
                <a:rPr lang="en-US" sz="3110" kern="0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11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was enriched in reduced, hyperalkaline boreholes</a:t>
              </a:r>
            </a:p>
            <a:p>
              <a:pPr marL="403993" indent="-403993" algn="just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Nitrification in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oxic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fluids led to net N</a:t>
              </a:r>
              <a:r>
                <a:rPr lang="en-US" sz="3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O production, whereas anoxic fluids were net consumers of N</a:t>
              </a:r>
              <a:r>
                <a:rPr lang="en-US" sz="3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O via denitrification.</a:t>
              </a:r>
              <a:endParaRPr lang="en-GB" sz="311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43" name="Table 1042">
            <a:extLst>
              <a:ext uri="{FF2B5EF4-FFF2-40B4-BE49-F238E27FC236}">
                <a16:creationId xmlns:a16="http://schemas.microsoft.com/office/drawing/2014/main" id="{0EA249F8-E17C-39B9-636D-384400A93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19826"/>
              </p:ext>
            </p:extLst>
          </p:nvPr>
        </p:nvGraphicFramePr>
        <p:xfrm>
          <a:off x="17141720" y="11714463"/>
          <a:ext cx="11211511" cy="4614525"/>
        </p:xfrm>
        <a:graphic>
          <a:graphicData uri="http://schemas.openxmlformats.org/drawingml/2006/table">
            <a:tbl>
              <a:tblPr firstRow="1" bandRow="1"/>
              <a:tblGrid>
                <a:gridCol w="1957739">
                  <a:extLst>
                    <a:ext uri="{9D8B030D-6E8A-4147-A177-3AD203B41FA5}">
                      <a16:colId xmlns:a16="http://schemas.microsoft.com/office/drawing/2014/main" val="2568931778"/>
                    </a:ext>
                  </a:extLst>
                </a:gridCol>
                <a:gridCol w="3129414">
                  <a:extLst>
                    <a:ext uri="{9D8B030D-6E8A-4147-A177-3AD203B41FA5}">
                      <a16:colId xmlns:a16="http://schemas.microsoft.com/office/drawing/2014/main" val="1786950617"/>
                    </a:ext>
                  </a:extLst>
                </a:gridCol>
                <a:gridCol w="1779451">
                  <a:extLst>
                    <a:ext uri="{9D8B030D-6E8A-4147-A177-3AD203B41FA5}">
                      <a16:colId xmlns:a16="http://schemas.microsoft.com/office/drawing/2014/main" val="1863843102"/>
                    </a:ext>
                  </a:extLst>
                </a:gridCol>
                <a:gridCol w="2541360">
                  <a:extLst>
                    <a:ext uri="{9D8B030D-6E8A-4147-A177-3AD203B41FA5}">
                      <a16:colId xmlns:a16="http://schemas.microsoft.com/office/drawing/2014/main" val="1106317509"/>
                    </a:ext>
                  </a:extLst>
                </a:gridCol>
                <a:gridCol w="1803547">
                  <a:extLst>
                    <a:ext uri="{9D8B030D-6E8A-4147-A177-3AD203B41FA5}">
                      <a16:colId xmlns:a16="http://schemas.microsoft.com/office/drawing/2014/main" val="3835000840"/>
                    </a:ext>
                  </a:extLst>
                </a:gridCol>
              </a:tblGrid>
              <a:tr h="1351044"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0" dirty="0"/>
                        <a:t>Borehole</a:t>
                      </a:r>
                    </a:p>
                  </a:txBody>
                  <a:tcPr marL="129280" marR="129280" marT="64640" marB="6464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Conditions</a:t>
                      </a:r>
                    </a:p>
                  </a:txBody>
                  <a:tcPr marL="129280" marR="129280" marT="64640" marB="6464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dirty="0">
                          <a:solidFill>
                            <a:schemeClr val="accent6"/>
                          </a:solidFill>
                        </a:rPr>
                        <a:t>N</a:t>
                      </a:r>
                      <a:r>
                        <a:rPr lang="en-US" sz="3000" b="1" baseline="-25000" dirty="0">
                          <a:solidFill>
                            <a:schemeClr val="accent6"/>
                          </a:solidFill>
                        </a:rPr>
                        <a:t>2</a:t>
                      </a:r>
                      <a:r>
                        <a:rPr lang="en-US" sz="3000" b="1" dirty="0">
                          <a:solidFill>
                            <a:schemeClr val="accent6"/>
                          </a:solidFill>
                        </a:rPr>
                        <a:t> fixation</a:t>
                      </a:r>
                    </a:p>
                  </a:txBody>
                  <a:tcPr marL="129280" marR="129280" marT="64640" marB="6464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NH</a:t>
                      </a:r>
                      <a:r>
                        <a:rPr lang="en-US" sz="3000" b="1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en-US" sz="3000" b="1" baseline="30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3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assimilation</a:t>
                      </a:r>
                    </a:p>
                  </a:txBody>
                  <a:tcPr marL="129280" marR="129280" marT="64640" marB="6464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Others</a:t>
                      </a:r>
                    </a:p>
                  </a:txBody>
                  <a:tcPr marL="129280" marR="129280" marT="64640" marB="64640" anchor="ctr">
                    <a:lnL>
                      <a:noFill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960967"/>
                  </a:ext>
                </a:extLst>
              </a:tr>
              <a:tr h="1351044"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dirty="0">
                          <a:solidFill>
                            <a:srgbClr val="F9766D"/>
                          </a:solidFill>
                        </a:rPr>
                        <a:t>BA1B</a:t>
                      </a:r>
                    </a:p>
                  </a:txBody>
                  <a:tcPr marL="129280" marR="129280" marT="64640" marB="6464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0" dirty="0" err="1">
                          <a:solidFill>
                            <a:schemeClr val="tx1"/>
                          </a:solidFill>
                        </a:rPr>
                        <a:t>Oxidised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Slightly alkaline</a:t>
                      </a:r>
                    </a:p>
                    <a:p>
                      <a:pPr marL="0" marR="0" lvl="0" indent="0" algn="l" defTabSz="2613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High nitrate</a:t>
                      </a:r>
                    </a:p>
                  </a:txBody>
                  <a:tcPr marL="129280" marR="129280" marT="64640" marB="6464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b="1" dirty="0">
                          <a:solidFill>
                            <a:schemeClr val="accent6"/>
                          </a:solidFill>
                        </a:rPr>
                        <a:t>74%</a:t>
                      </a:r>
                    </a:p>
                  </a:txBody>
                  <a:tcPr marL="129280" marR="129280" marT="64640" marB="6464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23%</a:t>
                      </a:r>
                    </a:p>
                  </a:txBody>
                  <a:tcPr marL="129280" marR="129280" marT="64640" marB="6464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3%</a:t>
                      </a:r>
                    </a:p>
                  </a:txBody>
                  <a:tcPr marL="129280" marR="129280" marT="64640" marB="64640" anchor="ctr">
                    <a:lnL>
                      <a:noFill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899954"/>
                  </a:ext>
                </a:extLst>
              </a:tr>
              <a:tr h="1762601"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dirty="0">
                          <a:solidFill>
                            <a:srgbClr val="02BFC4"/>
                          </a:solidFill>
                        </a:rPr>
                        <a:t>BA3A</a:t>
                      </a:r>
                    </a:p>
                  </a:txBody>
                  <a:tcPr marL="129280" marR="129280" marT="64640" marB="6464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Reduced Hyperalkaline</a:t>
                      </a:r>
                    </a:p>
                    <a:p>
                      <a:pPr marL="0" marR="0" lvl="0" indent="0" algn="l" defTabSz="2613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High ammonium</a:t>
                      </a:r>
                    </a:p>
                  </a:txBody>
                  <a:tcPr marL="129280" marR="129280" marT="64640" marB="6464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3000" b="1" kern="0" dirty="0">
                          <a:solidFill>
                            <a:schemeClr val="accent6"/>
                          </a:solidFill>
                          <a:effectLst/>
                        </a:rPr>
                        <a:t>44%</a:t>
                      </a:r>
                      <a:endParaRPr lang="en-US" sz="30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129280" marR="129280" marT="64640" marB="6464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3000" b="1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54% </a:t>
                      </a:r>
                      <a:endParaRPr lang="en-US" sz="3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129280" marR="129280" marT="64640" marB="6464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130656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2613120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3919681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522623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653279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7839358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914591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10452477" algn="l" defTabSz="2613120" rtl="0" eaLnBrk="1" latinLnBrk="0" hangingPunct="1">
                        <a:defRPr sz="5142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129280" marR="129280" marT="64640" marB="64640" anchor="ctr">
                    <a:lnL>
                      <a:noFill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136120"/>
                  </a:ext>
                </a:extLst>
              </a:tr>
            </a:tbl>
          </a:graphicData>
        </a:graphic>
      </p:graphicFrame>
      <p:grpSp>
        <p:nvGrpSpPr>
          <p:cNvPr id="16824" name="Group 16823">
            <a:extLst>
              <a:ext uri="{FF2B5EF4-FFF2-40B4-BE49-F238E27FC236}">
                <a16:creationId xmlns:a16="http://schemas.microsoft.com/office/drawing/2014/main" id="{4690AB5E-9A00-E6B9-98C7-56DDE768947B}"/>
              </a:ext>
            </a:extLst>
          </p:cNvPr>
          <p:cNvGrpSpPr/>
          <p:nvPr/>
        </p:nvGrpSpPr>
        <p:grpSpPr>
          <a:xfrm>
            <a:off x="14795321" y="4551182"/>
            <a:ext cx="14339067" cy="6981398"/>
            <a:chOff x="14795321" y="4551182"/>
            <a:chExt cx="14339067" cy="6981398"/>
          </a:xfrm>
        </p:grpSpPr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137C7A3B-EE4F-D1F7-E5DA-79F8C908465A}"/>
                </a:ext>
              </a:extLst>
            </p:cNvPr>
            <p:cNvSpPr txBox="1"/>
            <p:nvPr/>
          </p:nvSpPr>
          <p:spPr>
            <a:xfrm>
              <a:off x="14795321" y="4551182"/>
              <a:ext cx="9516500" cy="744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41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Does the N Come From?</a:t>
              </a:r>
            </a:p>
          </p:txBody>
        </p:sp>
        <p:grpSp>
          <p:nvGrpSpPr>
            <p:cNvPr id="16823" name="Group 16822">
              <a:extLst>
                <a:ext uri="{FF2B5EF4-FFF2-40B4-BE49-F238E27FC236}">
                  <a16:creationId xmlns:a16="http://schemas.microsoft.com/office/drawing/2014/main" id="{7E017346-5953-1385-E028-C2D1742E4F97}"/>
                </a:ext>
              </a:extLst>
            </p:cNvPr>
            <p:cNvGrpSpPr/>
            <p:nvPr/>
          </p:nvGrpSpPr>
          <p:grpSpPr>
            <a:xfrm>
              <a:off x="16974851" y="5288130"/>
              <a:ext cx="12159537" cy="6244450"/>
              <a:chOff x="16974851" y="5288130"/>
              <a:chExt cx="12159537" cy="6244450"/>
            </a:xfrm>
          </p:grpSpPr>
          <p:pic>
            <p:nvPicPr>
              <p:cNvPr id="16821" name="Picture 16820">
                <a:extLst>
                  <a:ext uri="{FF2B5EF4-FFF2-40B4-BE49-F238E27FC236}">
                    <a16:creationId xmlns:a16="http://schemas.microsoft.com/office/drawing/2014/main" id="{5254BCD1-5359-D107-9A9A-3144CF665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 l="54637" t="10981" b="47226"/>
              <a:stretch>
                <a:fillRect/>
              </a:stretch>
            </p:blipFill>
            <p:spPr>
              <a:xfrm>
                <a:off x="18038974" y="6178314"/>
                <a:ext cx="4708501" cy="5339952"/>
              </a:xfrm>
              <a:prstGeom prst="rect">
                <a:avLst/>
              </a:prstGeom>
            </p:spPr>
          </p:pic>
          <p:pic>
            <p:nvPicPr>
              <p:cNvPr id="16822" name="Picture 16821">
                <a:extLst>
                  <a:ext uri="{FF2B5EF4-FFF2-40B4-BE49-F238E27FC236}">
                    <a16:creationId xmlns:a16="http://schemas.microsoft.com/office/drawing/2014/main" id="{54CCDAC2-E4A6-C212-076F-F21AC75E4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 l="54637" t="58030"/>
              <a:stretch>
                <a:fillRect/>
              </a:stretch>
            </p:blipFill>
            <p:spPr>
              <a:xfrm>
                <a:off x="23367210" y="6170006"/>
                <a:ext cx="4708501" cy="5362574"/>
              </a:xfrm>
              <a:prstGeom prst="rect">
                <a:avLst/>
              </a:prstGeom>
            </p:spPr>
          </p:pic>
          <p:grpSp>
            <p:nvGrpSpPr>
              <p:cNvPr id="16793" name="Group 16792">
                <a:extLst>
                  <a:ext uri="{FF2B5EF4-FFF2-40B4-BE49-F238E27FC236}">
                    <a16:creationId xmlns:a16="http://schemas.microsoft.com/office/drawing/2014/main" id="{FD9B69F1-478D-27D4-834C-4C1AF755F5D9}"/>
                  </a:ext>
                </a:extLst>
              </p:cNvPr>
              <p:cNvGrpSpPr/>
              <p:nvPr/>
            </p:nvGrpSpPr>
            <p:grpSpPr>
              <a:xfrm>
                <a:off x="16974851" y="5288130"/>
                <a:ext cx="12159537" cy="4914968"/>
                <a:chOff x="17025753" y="5254867"/>
                <a:chExt cx="12159537" cy="4914968"/>
              </a:xfrm>
            </p:grpSpPr>
            <p:grpSp>
              <p:nvGrpSpPr>
                <p:cNvPr id="16778" name="Group 16777">
                  <a:extLst>
                    <a:ext uri="{FF2B5EF4-FFF2-40B4-BE49-F238E27FC236}">
                      <a16:creationId xmlns:a16="http://schemas.microsoft.com/office/drawing/2014/main" id="{CFD3DE6B-5FD6-0F7D-8B36-A19213BE1FB8}"/>
                    </a:ext>
                  </a:extLst>
                </p:cNvPr>
                <p:cNvGrpSpPr/>
                <p:nvPr/>
              </p:nvGrpSpPr>
              <p:grpSpPr>
                <a:xfrm>
                  <a:off x="17025753" y="5254867"/>
                  <a:ext cx="12159537" cy="2429754"/>
                  <a:chOff x="11535352" y="3513524"/>
                  <a:chExt cx="8600472" cy="1718572"/>
                </a:xfrm>
              </p:grpSpPr>
              <p:pic>
                <p:nvPicPr>
                  <p:cNvPr id="1035" name="Picture 1034" descr="A screenshot of a graph&#10;&#10;Description automatically generated">
                    <a:extLst>
                      <a:ext uri="{FF2B5EF4-FFF2-40B4-BE49-F238E27FC236}">
                        <a16:creationId xmlns:a16="http://schemas.microsoft.com/office/drawing/2014/main" id="{52510FE7-59B8-CCDD-CEDA-DCC910FD78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rcRect b="93163"/>
                  <a:stretch/>
                </p:blipFill>
                <p:spPr>
                  <a:xfrm>
                    <a:off x="11535352" y="3513524"/>
                    <a:ext cx="8600472" cy="607080"/>
                  </a:xfrm>
                  <a:prstGeom prst="rect">
                    <a:avLst/>
                  </a:prstGeom>
                </p:spPr>
              </p:pic>
              <p:sp>
                <p:nvSpPr>
                  <p:cNvPr id="1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2968827" y="3928825"/>
                    <a:ext cx="111757" cy="277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78206" tIns="39102" rIns="78206" bIns="39102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zh-CN" altLang="en-US" sz="2036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9" name="TextBox 1068">
                    <a:extLst>
                      <a:ext uri="{FF2B5EF4-FFF2-40B4-BE49-F238E27FC236}">
                        <a16:creationId xmlns:a16="http://schemas.microsoft.com/office/drawing/2014/main" id="{735BA66C-6DAF-F0A7-38F9-9A356B39FBFC}"/>
                      </a:ext>
                    </a:extLst>
                  </p:cNvPr>
                  <p:cNvSpPr txBox="1"/>
                  <p:nvPr/>
                </p:nvSpPr>
                <p:spPr>
                  <a:xfrm>
                    <a:off x="18473013" y="4849012"/>
                    <a:ext cx="827907" cy="3731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28" b="1" dirty="0">
                        <a:solidFill>
                          <a:srgbClr val="02BFC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BA3A</a:t>
                    </a:r>
                  </a:p>
                </p:txBody>
              </p:sp>
              <p:sp>
                <p:nvSpPr>
                  <p:cNvPr id="1070" name="TextBox 1069">
                    <a:extLst>
                      <a:ext uri="{FF2B5EF4-FFF2-40B4-BE49-F238E27FC236}">
                        <a16:creationId xmlns:a16="http://schemas.microsoft.com/office/drawing/2014/main" id="{C92FA21B-3628-1E90-05F9-E2E7C23E58BC}"/>
                      </a:ext>
                    </a:extLst>
                  </p:cNvPr>
                  <p:cNvSpPr txBox="1"/>
                  <p:nvPr/>
                </p:nvSpPr>
                <p:spPr>
                  <a:xfrm>
                    <a:off x="14703562" y="4858982"/>
                    <a:ext cx="827907" cy="3731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28" b="1" dirty="0">
                        <a:solidFill>
                          <a:srgbClr val="F976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BA1B</a:t>
                    </a:r>
                  </a:p>
                </p:txBody>
              </p:sp>
            </p:grpSp>
            <p:pic>
              <p:nvPicPr>
                <p:cNvPr id="16792" name="Picture 16791" descr="A group of graphs showing different types of data&#10;&#10;AI-generated content may be incorrect.">
                  <a:extLst>
                    <a:ext uri="{FF2B5EF4-FFF2-40B4-BE49-F238E27FC236}">
                      <a16:creationId xmlns:a16="http://schemas.microsoft.com/office/drawing/2014/main" id="{65F32288-0F87-5317-54FA-E95714DFBD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rcRect l="1025" t="27322" r="95008" b="55756"/>
                <a:stretch>
                  <a:fillRect/>
                </a:stretch>
              </p:blipFill>
              <p:spPr>
                <a:xfrm>
                  <a:off x="17556241" y="8014865"/>
                  <a:ext cx="410400" cy="215497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6797" name="Picture 16796">
            <a:extLst>
              <a:ext uri="{FF2B5EF4-FFF2-40B4-BE49-F238E27FC236}">
                <a16:creationId xmlns:a16="http://schemas.microsoft.com/office/drawing/2014/main" id="{EECE7511-675B-3DB6-B0DB-493C196DE06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21313" t="22848" r="33674" b="34527"/>
          <a:stretch/>
        </p:blipFill>
        <p:spPr>
          <a:xfrm>
            <a:off x="24155106" y="37477328"/>
            <a:ext cx="4890052" cy="3473049"/>
          </a:xfrm>
          <a:prstGeom prst="rect">
            <a:avLst/>
          </a:prstGeom>
        </p:spPr>
      </p:pic>
      <p:grpSp>
        <p:nvGrpSpPr>
          <p:cNvPr id="16813" name="Group 16812">
            <a:extLst>
              <a:ext uri="{FF2B5EF4-FFF2-40B4-BE49-F238E27FC236}">
                <a16:creationId xmlns:a16="http://schemas.microsoft.com/office/drawing/2014/main" id="{43181812-41B7-3C2D-B592-B040DD637BEA}"/>
              </a:ext>
            </a:extLst>
          </p:cNvPr>
          <p:cNvGrpSpPr/>
          <p:nvPr/>
        </p:nvGrpSpPr>
        <p:grpSpPr>
          <a:xfrm>
            <a:off x="298028" y="19967433"/>
            <a:ext cx="12626604" cy="7032617"/>
            <a:chOff x="-700363" y="19966347"/>
            <a:chExt cx="12626604" cy="7032617"/>
          </a:xfrm>
        </p:grpSpPr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AB9CF92B-14AD-5AAB-7128-4DF7071F9B2B}"/>
                </a:ext>
              </a:extLst>
            </p:cNvPr>
            <p:cNvGrpSpPr/>
            <p:nvPr/>
          </p:nvGrpSpPr>
          <p:grpSpPr>
            <a:xfrm>
              <a:off x="-700363" y="19966347"/>
              <a:ext cx="12626604" cy="7032617"/>
              <a:chOff x="-544991" y="14939641"/>
              <a:chExt cx="8930830" cy="497418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03DBFFB-7CB0-C740-8309-03968D9476B9}"/>
                  </a:ext>
                </a:extLst>
              </p:cNvPr>
              <p:cNvSpPr txBox="1"/>
              <p:nvPr/>
            </p:nvSpPr>
            <p:spPr>
              <a:xfrm>
                <a:off x="-544991" y="14939641"/>
                <a:ext cx="8082239" cy="5269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241" b="1" i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Nutrients along Redox/pH Gradients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65690-73FB-F066-904E-2570A50F0E04}"/>
                  </a:ext>
                </a:extLst>
              </p:cNvPr>
              <p:cNvSpPr txBox="1"/>
              <p:nvPr/>
            </p:nvSpPr>
            <p:spPr>
              <a:xfrm>
                <a:off x="237713" y="19171502"/>
                <a:ext cx="8148126" cy="742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3993" indent="-403993" algn="just">
                  <a:buFont typeface="Arial" panose="020B0604020202020204" pitchFamily="34" charset="0"/>
                  <a:buChar char="•"/>
                </a:pPr>
                <a:r>
                  <a:rPr lang="en-GB" sz="311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Ammonium predominated in hyperalkaline, reduced fluids</a:t>
                </a:r>
              </a:p>
              <a:p>
                <a:pPr marL="403993" indent="-403993" algn="just">
                  <a:buFont typeface="Arial" panose="020B0604020202020204" pitchFamily="34" charset="0"/>
                  <a:buChar char="•"/>
                </a:pPr>
                <a:r>
                  <a:rPr lang="en-GB" sz="311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Nitrate dominated in oxidised, slightly alkaline fluids</a:t>
                </a:r>
              </a:p>
            </p:txBody>
          </p:sp>
        </p:grpSp>
        <p:pic>
          <p:nvPicPr>
            <p:cNvPr id="16801" name="Picture 16800">
              <a:extLst>
                <a:ext uri="{FF2B5EF4-FFF2-40B4-BE49-F238E27FC236}">
                  <a16:creationId xmlns:a16="http://schemas.microsoft.com/office/drawing/2014/main" id="{6A8629DA-9D9A-1AC6-59FB-6530A528C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93697" y="20525888"/>
              <a:ext cx="10825200" cy="5400652"/>
            </a:xfrm>
            <a:prstGeom prst="rect">
              <a:avLst/>
            </a:prstGeom>
          </p:spPr>
        </p:pic>
      </p:grpSp>
      <p:sp>
        <p:nvSpPr>
          <p:cNvPr id="16802" name="TextBox 16801">
            <a:extLst>
              <a:ext uri="{FF2B5EF4-FFF2-40B4-BE49-F238E27FC236}">
                <a16:creationId xmlns:a16="http://schemas.microsoft.com/office/drawing/2014/main" id="{E4AF3CA2-5AAE-5E8E-B02D-3FF5C5556546}"/>
              </a:ext>
            </a:extLst>
          </p:cNvPr>
          <p:cNvSpPr txBox="1"/>
          <p:nvPr/>
        </p:nvSpPr>
        <p:spPr>
          <a:xfrm>
            <a:off x="16174797" y="37603121"/>
            <a:ext cx="35125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</a:p>
          <a:p>
            <a:r>
              <a:rPr lang="en-US" sz="3200" b="1" i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y.si@soton.ac.uk</a:t>
            </a:r>
            <a:endParaRPr lang="en-US" sz="3200" b="1" i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804" name="Straight Connector 16803">
            <a:extLst>
              <a:ext uri="{FF2B5EF4-FFF2-40B4-BE49-F238E27FC236}">
                <a16:creationId xmlns:a16="http://schemas.microsoft.com/office/drawing/2014/main" id="{95812964-FE51-6ECD-1AAC-6387439B98E2}"/>
              </a:ext>
            </a:extLst>
          </p:cNvPr>
          <p:cNvCxnSpPr>
            <a:cxnSpLocks/>
          </p:cNvCxnSpPr>
          <p:nvPr/>
        </p:nvCxnSpPr>
        <p:spPr>
          <a:xfrm>
            <a:off x="14375606" y="4264768"/>
            <a:ext cx="0" cy="38557509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807" name="Straight Connector 16806">
            <a:extLst>
              <a:ext uri="{FF2B5EF4-FFF2-40B4-BE49-F238E27FC236}">
                <a16:creationId xmlns:a16="http://schemas.microsoft.com/office/drawing/2014/main" id="{95FE2E6A-131F-830D-DC6E-2ADE1E7CAB91}"/>
              </a:ext>
            </a:extLst>
          </p:cNvPr>
          <p:cNvCxnSpPr>
            <a:cxnSpLocks/>
          </p:cNvCxnSpPr>
          <p:nvPr/>
        </p:nvCxnSpPr>
        <p:spPr>
          <a:xfrm>
            <a:off x="38636" y="27258150"/>
            <a:ext cx="14375606" cy="0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811" name="Straight Connector 16810">
            <a:extLst>
              <a:ext uri="{FF2B5EF4-FFF2-40B4-BE49-F238E27FC236}">
                <a16:creationId xmlns:a16="http://schemas.microsoft.com/office/drawing/2014/main" id="{B8C6A2EA-FFF9-8ECE-67E0-170C3BCEA7D4}"/>
              </a:ext>
            </a:extLst>
          </p:cNvPr>
          <p:cNvCxnSpPr>
            <a:cxnSpLocks/>
          </p:cNvCxnSpPr>
          <p:nvPr/>
        </p:nvCxnSpPr>
        <p:spPr>
          <a:xfrm>
            <a:off x="21286" y="35559084"/>
            <a:ext cx="14375606" cy="0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812" name="Straight Connector 16811">
            <a:extLst>
              <a:ext uri="{FF2B5EF4-FFF2-40B4-BE49-F238E27FC236}">
                <a16:creationId xmlns:a16="http://schemas.microsoft.com/office/drawing/2014/main" id="{A5728EB3-09DF-449E-87D4-AAD56A462419}"/>
              </a:ext>
            </a:extLst>
          </p:cNvPr>
          <p:cNvCxnSpPr>
            <a:cxnSpLocks/>
          </p:cNvCxnSpPr>
          <p:nvPr/>
        </p:nvCxnSpPr>
        <p:spPr>
          <a:xfrm>
            <a:off x="38636" y="19816372"/>
            <a:ext cx="14375606" cy="0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815" name="Picture 16814">
            <a:extLst>
              <a:ext uri="{FF2B5EF4-FFF2-40B4-BE49-F238E27FC236}">
                <a16:creationId xmlns:a16="http://schemas.microsoft.com/office/drawing/2014/main" id="{E578D719-CE74-BE55-26B1-1CAEEC0DF84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95376" y="27900227"/>
            <a:ext cx="10825200" cy="5400652"/>
          </a:xfrm>
          <a:prstGeom prst="rect">
            <a:avLst/>
          </a:prstGeom>
        </p:spPr>
      </p:pic>
      <p:cxnSp>
        <p:nvCxnSpPr>
          <p:cNvPr id="16816" name="Straight Connector 16815">
            <a:extLst>
              <a:ext uri="{FF2B5EF4-FFF2-40B4-BE49-F238E27FC236}">
                <a16:creationId xmlns:a16="http://schemas.microsoft.com/office/drawing/2014/main" id="{CCFC7FD5-BFFB-D3DD-FB4C-55C8ED90701A}"/>
              </a:ext>
            </a:extLst>
          </p:cNvPr>
          <p:cNvCxnSpPr>
            <a:cxnSpLocks/>
          </p:cNvCxnSpPr>
          <p:nvPr/>
        </p:nvCxnSpPr>
        <p:spPr>
          <a:xfrm>
            <a:off x="14375606" y="37079811"/>
            <a:ext cx="15960755" cy="37202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819" name="Straight Connector 16818">
            <a:extLst>
              <a:ext uri="{FF2B5EF4-FFF2-40B4-BE49-F238E27FC236}">
                <a16:creationId xmlns:a16="http://schemas.microsoft.com/office/drawing/2014/main" id="{7F78ED28-DA06-B781-35B0-2EED1BC3137F}"/>
              </a:ext>
            </a:extLst>
          </p:cNvPr>
          <p:cNvCxnSpPr>
            <a:cxnSpLocks/>
          </p:cNvCxnSpPr>
          <p:nvPr/>
        </p:nvCxnSpPr>
        <p:spPr>
          <a:xfrm>
            <a:off x="14328883" y="16879014"/>
            <a:ext cx="15960755" cy="37202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D6D9E468-6755-68C4-1390-ACD89E7C7F8B}"/>
              </a:ext>
            </a:extLst>
          </p:cNvPr>
          <p:cNvGrpSpPr/>
          <p:nvPr/>
        </p:nvGrpSpPr>
        <p:grpSpPr>
          <a:xfrm>
            <a:off x="14396892" y="28744181"/>
            <a:ext cx="15960755" cy="7748402"/>
            <a:chOff x="14396892" y="28571046"/>
            <a:chExt cx="15960755" cy="7748402"/>
          </a:xfrm>
        </p:grpSpPr>
        <p:cxnSp>
          <p:nvCxnSpPr>
            <p:cNvPr id="16818" name="Straight Connector 16817">
              <a:extLst>
                <a:ext uri="{FF2B5EF4-FFF2-40B4-BE49-F238E27FC236}">
                  <a16:creationId xmlns:a16="http://schemas.microsoft.com/office/drawing/2014/main" id="{A590ECE2-BC18-F263-1BC8-8F9ED5D9B273}"/>
                </a:ext>
              </a:extLst>
            </p:cNvPr>
            <p:cNvCxnSpPr>
              <a:cxnSpLocks/>
            </p:cNvCxnSpPr>
            <p:nvPr/>
          </p:nvCxnSpPr>
          <p:spPr>
            <a:xfrm>
              <a:off x="14396892" y="28571046"/>
              <a:ext cx="15960755" cy="37202"/>
            </a:xfrm>
            <a:prstGeom prst="line">
              <a:avLst/>
            </a:prstGeom>
            <a:ln w="76200">
              <a:solidFill>
                <a:schemeClr val="accent6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68" name="TextBox 1067">
              <a:extLst>
                <a:ext uri="{FF2B5EF4-FFF2-40B4-BE49-F238E27FC236}">
                  <a16:creationId xmlns:a16="http://schemas.microsoft.com/office/drawing/2014/main" id="{3E3B5478-6DD6-A42F-20AC-017268C6990D}"/>
                </a:ext>
              </a:extLst>
            </p:cNvPr>
            <p:cNvSpPr txBox="1"/>
            <p:nvPr/>
          </p:nvSpPr>
          <p:spPr>
            <a:xfrm>
              <a:off x="15092650" y="28632881"/>
              <a:ext cx="13477452" cy="744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41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N-cycling Processes in the Fluids</a:t>
              </a:r>
            </a:p>
          </p:txBody>
        </p: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8410B2CC-66AF-0AEF-F935-097A8098AD59}"/>
                </a:ext>
              </a:extLst>
            </p:cNvPr>
            <p:cNvSpPr txBox="1"/>
            <p:nvPr/>
          </p:nvSpPr>
          <p:spPr>
            <a:xfrm>
              <a:off x="15176969" y="35242230"/>
              <a:ext cx="150982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kern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Energy-yielding </a:t>
              </a:r>
              <a:r>
                <a:rPr lang="en-GB" sz="3200" b="1" kern="0" dirty="0">
                  <a:solidFill>
                    <a:srgbClr val="4F622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nitrification</a:t>
              </a:r>
              <a:r>
                <a:rPr lang="en-GB" sz="3200" kern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and </a:t>
              </a:r>
              <a:r>
                <a:rPr lang="en-GB" sz="3200" b="1" kern="0" dirty="0">
                  <a:solidFill>
                    <a:schemeClr val="tx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nitrate reduction to nitrite </a:t>
              </a:r>
              <a:r>
                <a:rPr lang="en-GB" sz="3200" kern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were enhanced in oxidised fluids, whereas </a:t>
              </a:r>
              <a:r>
                <a:rPr lang="en-GB" sz="3200" b="1" kern="0" dirty="0">
                  <a:solidFill>
                    <a:srgbClr val="31859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DNRA</a:t>
              </a:r>
              <a:r>
                <a:rPr lang="en-GB" sz="3200" kern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occurred only in reduced fluids. 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CCA800-EB42-28A1-51D3-4CD950289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 l="29829" r="31031" b="93811"/>
            <a:stretch>
              <a:fillRect/>
            </a:stretch>
          </p:blipFill>
          <p:spPr>
            <a:xfrm>
              <a:off x="19782301" y="34256329"/>
              <a:ext cx="5700869" cy="721544"/>
            </a:xfrm>
            <a:prstGeom prst="rect">
              <a:avLst/>
            </a:prstGeom>
          </p:spPr>
        </p:pic>
        <p:grpSp>
          <p:nvGrpSpPr>
            <p:cNvPr id="16831" name="Group 16830">
              <a:extLst>
                <a:ext uri="{FF2B5EF4-FFF2-40B4-BE49-F238E27FC236}">
                  <a16:creationId xmlns:a16="http://schemas.microsoft.com/office/drawing/2014/main" id="{5E10BAF4-1765-5731-069F-3B04C13FA829}"/>
                </a:ext>
              </a:extLst>
            </p:cNvPr>
            <p:cNvGrpSpPr/>
            <p:nvPr/>
          </p:nvGrpSpPr>
          <p:grpSpPr>
            <a:xfrm>
              <a:off x="14641654" y="29370488"/>
              <a:ext cx="15633559" cy="4738512"/>
              <a:chOff x="14478814" y="29370488"/>
              <a:chExt cx="15633559" cy="4738512"/>
            </a:xfrm>
          </p:grpSpPr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3DEC56EA-4073-EE6E-5421-BEA1032F8687}"/>
                  </a:ext>
                </a:extLst>
              </p:cNvPr>
              <p:cNvGrpSpPr/>
              <p:nvPr/>
            </p:nvGrpSpPr>
            <p:grpSpPr>
              <a:xfrm>
                <a:off x="15056495" y="29370488"/>
                <a:ext cx="15022442" cy="1427211"/>
                <a:chOff x="1532005" y="148085"/>
                <a:chExt cx="10625412" cy="1009470"/>
              </a:xfrm>
            </p:grpSpPr>
            <p:sp>
              <p:nvSpPr>
                <p:cNvPr id="1053" name="TextBox 1052">
                  <a:extLst>
                    <a:ext uri="{FF2B5EF4-FFF2-40B4-BE49-F238E27FC236}">
                      <a16:creationId xmlns:a16="http://schemas.microsoft.com/office/drawing/2014/main" id="{14402DE7-C751-9199-78D5-1320AB1BC13E}"/>
                    </a:ext>
                  </a:extLst>
                </p:cNvPr>
                <p:cNvSpPr txBox="1"/>
                <p:nvPr/>
              </p:nvSpPr>
              <p:spPr>
                <a:xfrm>
                  <a:off x="1532005" y="569831"/>
                  <a:ext cx="2141738" cy="510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3110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NH</a:t>
                  </a:r>
                  <a:r>
                    <a:rPr lang="en-US" altLang="zh-CN" sz="3110" b="1" baseline="-25000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4</a:t>
                  </a:r>
                  <a:r>
                    <a:rPr lang="en-US" altLang="zh-CN" sz="3110" b="1" baseline="30000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+</a:t>
                  </a:r>
                  <a:r>
                    <a:rPr lang="en-US" altLang="zh-CN" sz="3110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	      NO</a:t>
                  </a:r>
                  <a:r>
                    <a:rPr lang="en-US" altLang="zh-CN" sz="3110" b="1" baseline="-25000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2</a:t>
                  </a:r>
                  <a:r>
                    <a:rPr lang="en-US" altLang="zh-CN" sz="3110" b="1" baseline="30000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cxnSp>
              <p:nvCxnSpPr>
                <p:cNvPr id="1054" name="Straight Arrow Connector 1053">
                  <a:extLst>
                    <a:ext uri="{FF2B5EF4-FFF2-40B4-BE49-F238E27FC236}">
                      <a16:creationId xmlns:a16="http://schemas.microsoft.com/office/drawing/2014/main" id="{6387651D-247E-676F-EEC8-A49829F05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00362" y="907799"/>
                  <a:ext cx="341523" cy="0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5" name="TextBox 1054">
                  <a:extLst>
                    <a:ext uri="{FF2B5EF4-FFF2-40B4-BE49-F238E27FC236}">
                      <a16:creationId xmlns:a16="http://schemas.microsoft.com/office/drawing/2014/main" id="{90DD64CD-7F30-9165-515B-EB7D4649FD0A}"/>
                    </a:ext>
                  </a:extLst>
                </p:cNvPr>
                <p:cNvSpPr txBox="1"/>
                <p:nvPr/>
              </p:nvSpPr>
              <p:spPr>
                <a:xfrm>
                  <a:off x="8024036" y="615597"/>
                  <a:ext cx="1765566" cy="5103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311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NO</a:t>
                  </a:r>
                  <a:r>
                    <a:rPr lang="en-US" altLang="zh-CN" sz="3110" b="1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3</a:t>
                  </a:r>
                  <a:r>
                    <a:rPr lang="en-US" altLang="zh-CN" sz="3110" b="1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-</a:t>
                  </a:r>
                  <a:r>
                    <a:rPr lang="en-US" altLang="zh-CN" sz="311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	     NO</a:t>
                  </a:r>
                  <a:r>
                    <a:rPr lang="en-US" altLang="zh-CN" sz="3110" b="1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2</a:t>
                  </a:r>
                  <a:r>
                    <a:rPr lang="en-US" altLang="zh-CN" sz="3110" b="1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-</a:t>
                  </a:r>
                  <a:endParaRPr lang="en-US" altLang="zh-CN" sz="311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Garamond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56" name="Straight Arrow Connector 1055">
                  <a:extLst>
                    <a:ext uri="{FF2B5EF4-FFF2-40B4-BE49-F238E27FC236}">
                      <a16:creationId xmlns:a16="http://schemas.microsoft.com/office/drawing/2014/main" id="{730D923C-D46F-C254-C5DD-ED3B3D623CE0}"/>
                    </a:ext>
                  </a:extLst>
                </p:cNvPr>
                <p:cNvCxnSpPr/>
                <p:nvPr/>
              </p:nvCxnSpPr>
              <p:spPr>
                <a:xfrm>
                  <a:off x="8736057" y="923697"/>
                  <a:ext cx="341523" cy="0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7" name="TextBox 1056">
                  <a:extLst>
                    <a:ext uri="{FF2B5EF4-FFF2-40B4-BE49-F238E27FC236}">
                      <a16:creationId xmlns:a16="http://schemas.microsoft.com/office/drawing/2014/main" id="{7CCD830B-3974-E900-7091-37A1BB3B0CDA}"/>
                    </a:ext>
                  </a:extLst>
                </p:cNvPr>
                <p:cNvSpPr txBox="1"/>
                <p:nvPr/>
              </p:nvSpPr>
              <p:spPr>
                <a:xfrm>
                  <a:off x="10360105" y="647205"/>
                  <a:ext cx="1797312" cy="5103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311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NO</a:t>
                  </a:r>
                  <a:r>
                    <a:rPr lang="en-US" altLang="zh-CN" sz="3110" b="1" baseline="-25000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3</a:t>
                  </a:r>
                  <a:r>
                    <a:rPr lang="en-US" altLang="zh-CN" sz="3110" b="1" baseline="30000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-</a:t>
                  </a:r>
                  <a:r>
                    <a:rPr lang="en-US" altLang="zh-CN" sz="311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	     NH</a:t>
                  </a:r>
                  <a:r>
                    <a:rPr lang="en-US" altLang="zh-CN" sz="3110" b="1" baseline="-25000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4</a:t>
                  </a:r>
                  <a:r>
                    <a:rPr lang="en-US" altLang="zh-CN" sz="3110" b="1" baseline="30000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  <p:cxnSp>
              <p:nvCxnSpPr>
                <p:cNvPr id="1058" name="Straight Arrow Connector 1057">
                  <a:extLst>
                    <a:ext uri="{FF2B5EF4-FFF2-40B4-BE49-F238E27FC236}">
                      <a16:creationId xmlns:a16="http://schemas.microsoft.com/office/drawing/2014/main" id="{CD7327FF-DF49-1651-3E75-E42EB4DCA3A6}"/>
                    </a:ext>
                  </a:extLst>
                </p:cNvPr>
                <p:cNvCxnSpPr/>
                <p:nvPr/>
              </p:nvCxnSpPr>
              <p:spPr>
                <a:xfrm>
                  <a:off x="11084725" y="923697"/>
                  <a:ext cx="341523" cy="0"/>
                </a:xfrm>
                <a:prstGeom prst="straightConnector1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F969C640-7BDE-567C-7670-BB60492A6047}"/>
                    </a:ext>
                  </a:extLst>
                </p:cNvPr>
                <p:cNvSpPr txBox="1"/>
                <p:nvPr/>
              </p:nvSpPr>
              <p:spPr>
                <a:xfrm>
                  <a:off x="5750228" y="590257"/>
                  <a:ext cx="2168139" cy="510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3110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 NH</a:t>
                  </a:r>
                  <a:r>
                    <a:rPr lang="en-US" altLang="zh-CN" sz="3110" b="1" baseline="-25000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4</a:t>
                  </a:r>
                  <a:r>
                    <a:rPr lang="en-US" altLang="zh-CN" sz="3110" b="1" baseline="30000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+</a:t>
                  </a:r>
                  <a:r>
                    <a:rPr lang="en-US" altLang="zh-CN" sz="3110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       NO</a:t>
                  </a:r>
                  <a:r>
                    <a:rPr lang="en-US" altLang="zh-CN" sz="3110" b="1" baseline="-25000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3</a:t>
                  </a:r>
                  <a:r>
                    <a:rPr lang="en-US" altLang="zh-CN" sz="3110" b="1" baseline="30000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cxnSp>
              <p:nvCxnSpPr>
                <p:cNvPr id="1060" name="Straight Arrow Connector 1059">
                  <a:extLst>
                    <a:ext uri="{FF2B5EF4-FFF2-40B4-BE49-F238E27FC236}">
                      <a16:creationId xmlns:a16="http://schemas.microsoft.com/office/drawing/2014/main" id="{8155333B-96D0-BF4F-035B-C288FBF65A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32143" y="915900"/>
                  <a:ext cx="341523" cy="0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1" name="TextBox 1060">
                  <a:extLst>
                    <a:ext uri="{FF2B5EF4-FFF2-40B4-BE49-F238E27FC236}">
                      <a16:creationId xmlns:a16="http://schemas.microsoft.com/office/drawing/2014/main" id="{E140DBE2-A678-3590-214D-F96120BCDF8F}"/>
                    </a:ext>
                  </a:extLst>
                </p:cNvPr>
                <p:cNvSpPr txBox="1"/>
                <p:nvPr/>
              </p:nvSpPr>
              <p:spPr>
                <a:xfrm>
                  <a:off x="3772680" y="609718"/>
                  <a:ext cx="1966456" cy="510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3110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NO</a:t>
                  </a:r>
                  <a:r>
                    <a:rPr lang="en-US" altLang="zh-CN" sz="3110" b="1" baseline="-25000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2</a:t>
                  </a:r>
                  <a:r>
                    <a:rPr lang="en-US" altLang="zh-CN" sz="3110" b="1" baseline="30000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-</a:t>
                  </a:r>
                  <a:r>
                    <a:rPr lang="en-US" altLang="zh-CN" sz="3110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	      NO</a:t>
                  </a:r>
                  <a:r>
                    <a:rPr lang="en-US" altLang="zh-CN" sz="3110" b="1" baseline="-25000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3</a:t>
                  </a:r>
                  <a:r>
                    <a:rPr lang="en-US" altLang="zh-CN" sz="3110" b="1" baseline="30000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-</a:t>
                  </a:r>
                  <a:endParaRPr lang="en-US" altLang="zh-CN" sz="311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Garamond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62" name="Straight Arrow Connector 1061">
                  <a:extLst>
                    <a:ext uri="{FF2B5EF4-FFF2-40B4-BE49-F238E27FC236}">
                      <a16:creationId xmlns:a16="http://schemas.microsoft.com/office/drawing/2014/main" id="{AE3E9954-214E-1057-7C72-6DFDF435570C}"/>
                    </a:ext>
                  </a:extLst>
                </p:cNvPr>
                <p:cNvCxnSpPr/>
                <p:nvPr/>
              </p:nvCxnSpPr>
              <p:spPr>
                <a:xfrm>
                  <a:off x="4509816" y="917384"/>
                  <a:ext cx="341523" cy="0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DA695032-6CB3-9B81-044F-24E43454C963}"/>
                    </a:ext>
                  </a:extLst>
                </p:cNvPr>
                <p:cNvSpPr txBox="1"/>
                <p:nvPr/>
              </p:nvSpPr>
              <p:spPr>
                <a:xfrm>
                  <a:off x="3717108" y="148085"/>
                  <a:ext cx="1838130" cy="4346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93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Nitrification</a:t>
                  </a:r>
                </a:p>
              </p:txBody>
            </p:sp>
            <p:sp>
              <p:nvSpPr>
                <p:cNvPr id="1064" name="Right Brace 1063">
                  <a:extLst>
                    <a:ext uri="{FF2B5EF4-FFF2-40B4-BE49-F238E27FC236}">
                      <a16:creationId xmlns:a16="http://schemas.microsoft.com/office/drawing/2014/main" id="{6CFE15C7-5DAF-D883-E9B4-8B4A5CEAEFD8}"/>
                    </a:ext>
                  </a:extLst>
                </p:cNvPr>
                <p:cNvSpPr/>
                <p:nvPr/>
              </p:nvSpPr>
              <p:spPr>
                <a:xfrm rot="16200000">
                  <a:off x="4415189" y="-2337049"/>
                  <a:ext cx="249036" cy="6015403"/>
                </a:xfrm>
                <a:prstGeom prst="rightBrace">
                  <a:avLst/>
                </a:prstGeom>
                <a:noFill/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39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5" name="TextBox 1064">
                  <a:extLst>
                    <a:ext uri="{FF2B5EF4-FFF2-40B4-BE49-F238E27FC236}">
                      <a16:creationId xmlns:a16="http://schemas.microsoft.com/office/drawing/2014/main" id="{921FFA2C-74DA-2890-90EA-7F413F992A45}"/>
                    </a:ext>
                  </a:extLst>
                </p:cNvPr>
                <p:cNvSpPr txBox="1"/>
                <p:nvPr/>
              </p:nvSpPr>
              <p:spPr>
                <a:xfrm>
                  <a:off x="7915239" y="291317"/>
                  <a:ext cx="2262174" cy="434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393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r>
                    <a:rPr lang="en-US" altLang="zh-CN" sz="3393" b="1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en-US" altLang="zh-CN" sz="3393" b="1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en-US" altLang="zh-CN" sz="3393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 reduction</a:t>
                  </a:r>
                </a:p>
              </p:txBody>
            </p:sp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C8FCFF64-C8C3-7FC1-C8AE-F6DB288FB1C3}"/>
                    </a:ext>
                  </a:extLst>
                </p:cNvPr>
                <p:cNvSpPr txBox="1"/>
                <p:nvPr/>
              </p:nvSpPr>
              <p:spPr>
                <a:xfrm>
                  <a:off x="10574965" y="286971"/>
                  <a:ext cx="1019520" cy="434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393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Garamond" charset="0"/>
                      <a:cs typeface="Arial" panose="020B0604020202020204" pitchFamily="34" charset="0"/>
                    </a:rPr>
                    <a:t>DNRA</a:t>
                  </a:r>
                  <a:endParaRPr lang="en-US" sz="3393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6828" name="Picture 16827">
                <a:extLst>
                  <a:ext uri="{FF2B5EF4-FFF2-40B4-BE49-F238E27FC236}">
                    <a16:creationId xmlns:a16="http://schemas.microsoft.com/office/drawing/2014/main" id="{CF32D15E-5D23-A07B-FEBB-5A2DA6DF8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rcRect t="7989" b="46598"/>
              <a:stretch>
                <a:fillRect/>
              </a:stretch>
            </p:blipFill>
            <p:spPr>
              <a:xfrm>
                <a:off x="14478814" y="30797000"/>
                <a:ext cx="9392537" cy="3312000"/>
              </a:xfrm>
              <a:prstGeom prst="rect">
                <a:avLst/>
              </a:prstGeom>
            </p:spPr>
          </p:pic>
          <p:pic>
            <p:nvPicPr>
              <p:cNvPr id="16829" name="Picture 16828">
                <a:extLst>
                  <a:ext uri="{FF2B5EF4-FFF2-40B4-BE49-F238E27FC236}">
                    <a16:creationId xmlns:a16="http://schemas.microsoft.com/office/drawing/2014/main" id="{EAB33259-4695-7A8F-1478-1C45661C7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rcRect t="55220" r="33486"/>
              <a:stretch>
                <a:fillRect/>
              </a:stretch>
            </p:blipFill>
            <p:spPr>
              <a:xfrm>
                <a:off x="23776569" y="30797000"/>
                <a:ext cx="6335804" cy="3312000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B4603CC-8D9F-1A5B-D3CC-C8EC360D7938}"/>
              </a:ext>
            </a:extLst>
          </p:cNvPr>
          <p:cNvSpPr txBox="1"/>
          <p:nvPr/>
        </p:nvSpPr>
        <p:spPr>
          <a:xfrm>
            <a:off x="22361965" y="34973911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97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 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C3EAF-56B0-395E-17B5-34B0FC59C720}"/>
              </a:ext>
            </a:extLst>
          </p:cNvPr>
          <p:cNvSpPr txBox="1"/>
          <p:nvPr/>
        </p:nvSpPr>
        <p:spPr>
          <a:xfrm>
            <a:off x="24009177" y="34932546"/>
            <a:ext cx="1684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2BF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 11.4)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9773</TotalTime>
  <Words>340</Words>
  <Application>Microsoft Macintosh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DengXian</vt:lpstr>
      <vt:lpstr>Arial</vt:lpstr>
      <vt:lpstr>Calibri</vt:lpstr>
      <vt:lpstr>Times New Roman</vt:lpstr>
      <vt:lpstr>Office 主题</vt:lpstr>
      <vt:lpstr>PowerPoint Presentation</vt:lpstr>
    </vt:vector>
  </TitlesOfParts>
  <Company>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Medical Illustration Unit</dc:creator>
  <cp:lastModifiedBy>Yueyue Si</cp:lastModifiedBy>
  <cp:revision>591</cp:revision>
  <cp:lastPrinted>1999-09-02T07:14:05Z</cp:lastPrinted>
  <dcterms:created xsi:type="dcterms:W3CDTF">1997-10-24T05:44:18Z</dcterms:created>
  <dcterms:modified xsi:type="dcterms:W3CDTF">2025-06-16T12:56:52Z</dcterms:modified>
</cp:coreProperties>
</file>