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62" r:id="rId6"/>
    <p:sldId id="263" r:id="rId7"/>
    <p:sldId id="258" r:id="rId8"/>
    <p:sldId id="268" r:id="rId9"/>
    <p:sldId id="267" r:id="rId10"/>
    <p:sldId id="259" r:id="rId11"/>
    <p:sldId id="265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DCBE-17B0-D227-82B7-419CBE418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0D104E-77EC-DD6B-37B1-050DFC3FE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5C8F-2149-C0CE-549E-2611AF03A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1438C-B36F-A83B-C2DA-5183EC385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A3578-B0E9-C33B-D87F-8E07E82F8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5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11AD-632C-2B33-C9FB-CF5415D1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4D5446-BD92-3B96-81CC-C9155A1CD6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6E6E8E-8F42-B901-1512-39E0B7E5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C987A-6033-CF29-BC96-0AC1200E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D5065-D23D-6509-FE68-2DD5DBB1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354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71032C-8742-FDE3-8AB8-E283DABFC4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63CCC9-0658-417C-5273-C70587502E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EB23F-1CA6-1825-4823-7AFC33CA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14077-EB00-4F1C-08A6-0872A6C2A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7353D-8AC8-6D31-DEAC-9AE5EED9C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77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5DEDB-AE1B-7D99-CFA5-6FAA08E74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03E5E3-2707-8E0A-C0CD-6E4286BDC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A4F63-E00A-EE83-0FE2-FF7C5627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5175A-96F7-11A4-D8CE-5C4A1B2E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42DC1-DE60-E2B9-87FD-2AF2064B1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E44F4-60A8-B9B8-3578-CD834F807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5340CC-5268-4DC1-A7A3-4910852F7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A1C1C6-1EE1-1888-38E5-423D7173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72DCE-92D1-D10C-5C25-5068DFC26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C79EE-1FF0-4C2D-0A82-E46AB4DD7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76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BEF9-D495-DF6C-40D8-771DFDD64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8D8FA-184C-B041-3475-E31F8B30F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7549E2-4F77-53E0-4B91-1210ADA862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7BFC8F-8978-871D-45D0-213B0EDB5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8AE11-888F-5EF1-7393-C7042BBA2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2007F-EAD6-AF63-CFB6-FFA32261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7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3F06-327B-2EF6-1D0D-1DB713204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A0211-D47C-3026-1BC4-ECBDCAFFEE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A341DF-459E-493B-B7A0-E9D622389D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AFA29C-5DE1-3349-FB87-48EA739A8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3B894-AB30-4F8B-055C-C5515F2F9B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0FF69F-642D-C9C8-9869-1B8C808FF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DA5E75-E6E7-3EC9-47AE-AB140AAB1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711DE8-7A3D-12F7-70EA-A27BB5DB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9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22437-2D7F-052C-DBA9-DCECAB31C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E241B-0A9D-4D9F-3A56-A5D134760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C61BC6-CACB-2386-CB1F-E705EF06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068EA-FAD9-493B-C9A2-435ABC9EA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5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871C0-A296-2AD4-841A-46F57062C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A0E175-C5C9-615F-8091-8C4CD969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BB786-7AB4-4B4D-7283-10C6A3E51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8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A8F2F-04A8-E593-0343-5E9B234B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B8AC5-68F3-DC23-821B-5692EDB8AF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5F82B-649C-1932-DEEC-6FE5E9708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DBA1B-0C96-6BFE-80D7-781FA2519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01B3E-975F-4554-1EF8-ECBA6AEA7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358360-89BF-97D4-F254-6DFB3361A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28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843B-DACE-9827-E18C-0D8E78FA7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EB8458-4875-F683-8AC8-49DA6B4F6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FC9A8F-2F5C-B065-C350-B796CA834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655CEE-7383-0645-C76E-51B3DE65E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2C7AD-63B2-83C8-4B57-CBF0AC7D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1377D-4C55-3370-388B-692D5395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8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BFFA63-24A8-D7CB-5465-A6CE8849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1ABFF-02CE-38A8-1108-6B913916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892EC-6115-410D-AA0A-AADD7CBFA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E9C40-93CF-4568-992E-9BD0A4954783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C9BF-869C-0693-755B-237D6AF721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BC15A5-65B7-49CA-8B5B-8EFEB7AA5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FB77E-0D03-43DC-BD1A-90149C8FF9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3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28C6DEB-DD34-B26C-1CAA-B1F63DF617C2}"/>
              </a:ext>
            </a:extLst>
          </p:cNvPr>
          <p:cNvGrpSpPr/>
          <p:nvPr/>
        </p:nvGrpSpPr>
        <p:grpSpPr>
          <a:xfrm>
            <a:off x="4195618" y="1477898"/>
            <a:ext cx="5865091" cy="4124397"/>
            <a:chOff x="5955310" y="845232"/>
            <a:chExt cx="5865091" cy="4124397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14E7ECC-C4EE-22D1-B4E6-3363295C2760}"/>
                </a:ext>
              </a:extLst>
            </p:cNvPr>
            <p:cNvGrpSpPr/>
            <p:nvPr/>
          </p:nvGrpSpPr>
          <p:grpSpPr>
            <a:xfrm>
              <a:off x="5955310" y="845232"/>
              <a:ext cx="5865091" cy="4124397"/>
              <a:chOff x="2575667" y="256834"/>
              <a:chExt cx="5865091" cy="4124397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E0798E38-55E0-0AF4-F5BB-AADFDC5DA36A}"/>
                  </a:ext>
                </a:extLst>
              </p:cNvPr>
              <p:cNvGrpSpPr/>
              <p:nvPr/>
            </p:nvGrpSpPr>
            <p:grpSpPr>
              <a:xfrm>
                <a:off x="2575667" y="256834"/>
                <a:ext cx="5865091" cy="4124397"/>
                <a:chOff x="2575667" y="256834"/>
                <a:chExt cx="5865091" cy="4124397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3A18F309-2F68-64EF-99FF-7AD97548270A}"/>
                    </a:ext>
                  </a:extLst>
                </p:cNvPr>
                <p:cNvGrpSpPr/>
                <p:nvPr/>
              </p:nvGrpSpPr>
              <p:grpSpPr>
                <a:xfrm>
                  <a:off x="2575667" y="256834"/>
                  <a:ext cx="5865091" cy="4124397"/>
                  <a:chOff x="2575667" y="256834"/>
                  <a:chExt cx="5865091" cy="4124397"/>
                </a:xfrm>
              </p:grpSpPr>
              <p:grpSp>
                <p:nvGrpSpPr>
                  <p:cNvPr id="63" name="Group 62">
                    <a:extLst>
                      <a:ext uri="{FF2B5EF4-FFF2-40B4-BE49-F238E27FC236}">
                        <a16:creationId xmlns:a16="http://schemas.microsoft.com/office/drawing/2014/main" id="{14D8BA70-698F-ABB0-EB1E-79FC89D41D6F}"/>
                      </a:ext>
                    </a:extLst>
                  </p:cNvPr>
                  <p:cNvGrpSpPr/>
                  <p:nvPr/>
                </p:nvGrpSpPr>
                <p:grpSpPr>
                  <a:xfrm>
                    <a:off x="2575667" y="256834"/>
                    <a:ext cx="5865091" cy="4124397"/>
                    <a:chOff x="2575667" y="256834"/>
                    <a:chExt cx="5865091" cy="4124397"/>
                  </a:xfrm>
                </p:grpSpPr>
                <p:grpSp>
                  <p:nvGrpSpPr>
                    <p:cNvPr id="62" name="Group 61">
                      <a:extLst>
                        <a:ext uri="{FF2B5EF4-FFF2-40B4-BE49-F238E27FC236}">
                          <a16:creationId xmlns:a16="http://schemas.microsoft.com/office/drawing/2014/main" id="{0DDB74CE-A06E-F9AA-F6FD-1319B2E536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2575667" y="256834"/>
                      <a:ext cx="5865091" cy="4124397"/>
                      <a:chOff x="4052089" y="-190750"/>
                      <a:chExt cx="5865091" cy="4124397"/>
                    </a:xfrm>
                  </p:grpSpPr>
                  <p:grpSp>
                    <p:nvGrpSpPr>
                      <p:cNvPr id="61" name="Group 60">
                        <a:extLst>
                          <a:ext uri="{FF2B5EF4-FFF2-40B4-BE49-F238E27FC236}">
                            <a16:creationId xmlns:a16="http://schemas.microsoft.com/office/drawing/2014/main" id="{9848AF1C-3FB4-ACE5-A62E-27561A516B1C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052089" y="-190750"/>
                        <a:ext cx="5865091" cy="4124397"/>
                        <a:chOff x="4052089" y="-190750"/>
                        <a:chExt cx="5865091" cy="4124397"/>
                      </a:xfrm>
                    </p:grpSpPr>
                    <p:grpSp>
                      <p:nvGrpSpPr>
                        <p:cNvPr id="60" name="Group 59">
                          <a:extLst>
                            <a:ext uri="{FF2B5EF4-FFF2-40B4-BE49-F238E27FC236}">
                              <a16:creationId xmlns:a16="http://schemas.microsoft.com/office/drawing/2014/main" id="{479DE1EF-D6AD-1C62-60A7-D205404228D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052089" y="-190750"/>
                          <a:ext cx="5865091" cy="4124397"/>
                          <a:chOff x="4052089" y="-190750"/>
                          <a:chExt cx="5865091" cy="4124397"/>
                        </a:xfrm>
                      </p:grpSpPr>
                      <p:grpSp>
                        <p:nvGrpSpPr>
                          <p:cNvPr id="59" name="Group 58">
                            <a:extLst>
                              <a:ext uri="{FF2B5EF4-FFF2-40B4-BE49-F238E27FC236}">
                                <a16:creationId xmlns:a16="http://schemas.microsoft.com/office/drawing/2014/main" id="{7745090B-53BB-B46C-7CE9-23C9032A0A3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052089" y="-190750"/>
                            <a:ext cx="5865091" cy="4124397"/>
                            <a:chOff x="4052089" y="-190750"/>
                            <a:chExt cx="5865091" cy="4124397"/>
                          </a:xfrm>
                        </p:grpSpPr>
                        <p:grpSp>
                          <p:nvGrpSpPr>
                            <p:cNvPr id="58" name="Group 57">
                              <a:extLst>
                                <a:ext uri="{FF2B5EF4-FFF2-40B4-BE49-F238E27FC236}">
                                  <a16:creationId xmlns:a16="http://schemas.microsoft.com/office/drawing/2014/main" id="{E51F0F04-775B-A4E3-4183-D059F70CEA41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052089" y="-190750"/>
                              <a:ext cx="5865091" cy="4124397"/>
                              <a:chOff x="4052089" y="-190750"/>
                              <a:chExt cx="5865091" cy="4124397"/>
                            </a:xfrm>
                          </p:grpSpPr>
                          <p:grpSp>
                            <p:nvGrpSpPr>
                              <p:cNvPr id="57" name="Group 56">
                                <a:extLst>
                                  <a:ext uri="{FF2B5EF4-FFF2-40B4-BE49-F238E27FC236}">
                                    <a16:creationId xmlns:a16="http://schemas.microsoft.com/office/drawing/2014/main" id="{AD91B0E0-BABA-6C9B-EECD-EE3051987A4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052089" y="-190750"/>
                                <a:ext cx="5865091" cy="4124397"/>
                                <a:chOff x="4052089" y="-190750"/>
                                <a:chExt cx="5865091" cy="4124397"/>
                              </a:xfrm>
                            </p:grpSpPr>
                            <p:grpSp>
                              <p:nvGrpSpPr>
                                <p:cNvPr id="56" name="Group 55">
                                  <a:extLst>
                                    <a:ext uri="{FF2B5EF4-FFF2-40B4-BE49-F238E27FC236}">
                                      <a16:creationId xmlns:a16="http://schemas.microsoft.com/office/drawing/2014/main" id="{10C3959D-799F-1C22-CC48-877D6F23D86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052089" y="-190750"/>
                                  <a:ext cx="5865091" cy="4124397"/>
                                  <a:chOff x="4052089" y="-190750"/>
                                  <a:chExt cx="5865091" cy="4124397"/>
                                </a:xfrm>
                              </p:grpSpPr>
                              <p:grpSp>
                                <p:nvGrpSpPr>
                                  <p:cNvPr id="55" name="Group 54">
                                    <a:extLst>
                                      <a:ext uri="{FF2B5EF4-FFF2-40B4-BE49-F238E27FC236}">
                                        <a16:creationId xmlns:a16="http://schemas.microsoft.com/office/drawing/2014/main" id="{4F2B5C7D-3D80-11CE-4823-1679C285E2AB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052089" y="-190750"/>
                                    <a:ext cx="5865091" cy="4124397"/>
                                    <a:chOff x="4052089" y="-190750"/>
                                    <a:chExt cx="5865091" cy="4124397"/>
                                  </a:xfrm>
                                </p:grpSpPr>
                                <p:grpSp>
                                  <p:nvGrpSpPr>
                                    <p:cNvPr id="54" name="Group 53">
                                      <a:extLst>
                                        <a:ext uri="{FF2B5EF4-FFF2-40B4-BE49-F238E27FC236}">
                                          <a16:creationId xmlns:a16="http://schemas.microsoft.com/office/drawing/2014/main" id="{79F9C9FD-1954-D799-5923-6D9D140A6364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052089" y="-190750"/>
                                      <a:ext cx="5865091" cy="4124397"/>
                                      <a:chOff x="4052089" y="-190750"/>
                                      <a:chExt cx="5865091" cy="4124397"/>
                                    </a:xfrm>
                                  </p:grpSpPr>
                                  <p:grpSp>
                                    <p:nvGrpSpPr>
                                      <p:cNvPr id="39" name="Group 3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ABDE35E0-6B43-5E38-2126-CCE770188A0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052089" y="-190750"/>
                                        <a:ext cx="5865091" cy="4124397"/>
                                        <a:chOff x="5518208" y="85677"/>
                                        <a:chExt cx="5865091" cy="4124397"/>
                                      </a:xfrm>
                                    </p:grpSpPr>
                                    <p:grpSp>
                                      <p:nvGrpSpPr>
                                        <p:cNvPr id="37" name="Group 3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95D0CB17-43DF-6B16-1FD9-EA062914943F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518208" y="85677"/>
                                          <a:ext cx="5865091" cy="4124397"/>
                                          <a:chOff x="5518208" y="85677"/>
                                          <a:chExt cx="5865091" cy="4124397"/>
                                        </a:xfrm>
                                      </p:grpSpPr>
                                      <p:grpSp>
                                        <p:nvGrpSpPr>
                                          <p:cNvPr id="36" name="Group 3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90476D9-FF51-0B4B-C706-DF453D87675B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518208" y="85677"/>
                                            <a:ext cx="5865091" cy="4124397"/>
                                            <a:chOff x="5518208" y="85677"/>
                                            <a:chExt cx="5865091" cy="4124397"/>
                                          </a:xfrm>
                                        </p:grpSpPr>
                                        <p:grpSp>
                                          <p:nvGrpSpPr>
                                            <p:cNvPr id="35" name="Group 3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9647C61-AFEB-8A59-C058-347D25D83350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518208" y="85677"/>
                                              <a:ext cx="5865091" cy="4124397"/>
                                              <a:chOff x="5518208" y="85677"/>
                                              <a:chExt cx="5865091" cy="4124397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4" name="Group 3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C20DC735-DC84-BFA9-698C-03FA192EBD7D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518208" y="85677"/>
                                                <a:ext cx="5865091" cy="4124397"/>
                                                <a:chOff x="5518208" y="85677"/>
                                                <a:chExt cx="5865091" cy="4124397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33" name="Group 32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127E2B46-188B-0AE0-650C-8DF848A4909F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518208" y="85677"/>
                                                  <a:ext cx="5865091" cy="4124397"/>
                                                  <a:chOff x="5518208" y="85677"/>
                                                  <a:chExt cx="5865091" cy="4124397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32" name="Group 31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FA4CA5CE-498D-E4C6-F5DB-F83F130C35AB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518208" y="85677"/>
                                                    <a:ext cx="5865091" cy="4124397"/>
                                                    <a:chOff x="5518208" y="85677"/>
                                                    <a:chExt cx="5865091" cy="4124397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31" name="Group 30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F6193970-BB32-6170-FECD-CCD1E10BB604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518208" y="85677"/>
                                                      <a:ext cx="5865091" cy="4124397"/>
                                                      <a:chOff x="5518208" y="85677"/>
                                                      <a:chExt cx="5865091" cy="4124397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0" name="Group 2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623071D9-8CA4-9246-6C5C-55FE1C1C3DCB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518208" y="85677"/>
                                                        <a:ext cx="5865091" cy="4124397"/>
                                                        <a:chOff x="5518208" y="85677"/>
                                                        <a:chExt cx="5865091" cy="4124397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9" name="Group 2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0A20045F-7915-931E-3B9E-85C5E6333958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518208" y="85677"/>
                                                          <a:ext cx="5865091" cy="4124397"/>
                                                          <a:chOff x="5518208" y="85677"/>
                                                          <a:chExt cx="5865091" cy="4124397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8" name="Group 27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B93ED565-65F0-A9B0-3A8C-ED19119B62B2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518208" y="85677"/>
                                                            <a:ext cx="5865091" cy="4124397"/>
                                                            <a:chOff x="3849354" y="204812"/>
                                                            <a:chExt cx="5865091" cy="4124397"/>
                                                          </a:xfrm>
                                                        </p:grpSpPr>
                                                        <p:pic>
                                                          <p:nvPicPr>
                                                            <p:cNvPr id="4" name="Picture 3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86F34FC6-2DF1-EC09-CE43-FDA4CBEC01CE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PicPr>
                                                              <a:picLocks noChangeAspect="1"/>
                                                            </p:cNvPicPr>
                                                            <p:nvPr/>
                                                          </p:nvPicPr>
                                                          <p:blipFill rotWithShape="1">
                                                            <a:blip r:embed="rId2">
                                                              <a:extLst>
                                                                <a:ext uri="{BEBA8EAE-BF5A-486C-A8C5-ECC9F3942E4B}">
                                                                  <a14:imgProps xmlns:a14="http://schemas.microsoft.com/office/drawing/2010/main">
                                                                    <a14:imgLayer r:embed="rId3">
                                                                      <a14:imgEffect>
                                                                        <a14:saturation sat="66000"/>
                                                                      </a14:imgEffect>
                                                                    </a14:imgLayer>
                                                                  </a14:imgProps>
                                                                </a:ext>
                                                              </a:extLst>
                                                            </a:blip>
                                                            <a:srcRect l="1018" t="-260" r="108" b="7552"/>
                                                            <a:stretch/>
                                                          </p:blipFill>
                                                          <p:spPr>
                                                            <a:xfrm rot="10800000">
                                                              <a:off x="3849354" y="204812"/>
                                                              <a:ext cx="5865091" cy="4124397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</p:spPr>
                                                        </p:pic>
                                                        <p:sp>
                                                          <p:nvSpPr>
                                                            <p:cNvPr id="27" name="TextBox 26">
                                                              <a:extLst>
                                                                <a:ext uri="{FF2B5EF4-FFF2-40B4-BE49-F238E27FC236}">
                                                                  <a16:creationId xmlns:a16="http://schemas.microsoft.com/office/drawing/2014/main" id="{1CBC920E-824F-78AE-29CE-09B736D8EFFD}"/>
                                                                </a:ext>
                                                              </a:extLst>
                                                            </p:cNvPr>
                                                            <p:cNvSpPr txBox="1"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431611" y="3599398"/>
                                                              <a:ext cx="341760" cy="276999"/>
                                                            </a:xfrm>
                                                            <a:prstGeom prst="rect">
                                                              <a:avLst/>
                                                            </a:prstGeom>
                                                            <a:noFill/>
                                                          </p:spPr>
                                                          <p:txBody>
                                                            <a:bodyPr wrap="none" rtlCol="0">
                                                              <a:spAutoFit/>
                                                            </a:bodyPr>
                                                            <a:lstStyle/>
                                                            <a:p>
                                                              <a:r>
                                                                <a:rPr lang="en-GB" sz="1200" b="1" dirty="0"/>
                                                                <a:t>10</a:t>
                                                              </a:r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6" name="TextBox 25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4589596A-3B4A-F9F5-5E80-69C48CF8D88C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130918" y="3149195"/>
                                                            <a:ext cx="341760" cy="27699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non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en-GB" sz="1200" b="1" dirty="0"/>
                                                              <a:t>15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5" name="TextBox 24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9D9605C9-70FD-48F6-B63F-0E0CF609332C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101135" y="2586163"/>
                                                          <a:ext cx="341760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non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sz="1200" b="1" dirty="0"/>
                                                            <a:t>25</a:t>
                                                          </a: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24" name="TextBox 23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28A20551-9908-3291-E8D7-4553A6739035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101135" y="2276145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35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23" name="TextBox 22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720DBF69-A016-E486-E616-2760A87480CC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099384" y="1957648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40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22" name="TextBox 21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8152420A-6C14-120D-5501-87FCAD7F2C79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092971" y="1715925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55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21" name="TextBox 2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A758D70F-593F-04E1-7826-921E7F8D000C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102343" y="1460516"/>
                                                  <a:ext cx="341760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70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20" name="TextBox 1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A330F37F-B816-0056-B728-7737F0A3F8FE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26905" y="1309812"/>
                                                <a:ext cx="420308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100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9" name="TextBox 18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74EAB49-3737-7912-6C96-805B3412D44F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034528" y="1166119"/>
                                              <a:ext cx="420308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130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8" name="TextBox 1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4C278BAD-7094-587E-029B-DB6B32345D54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030034" y="1069217"/>
                                            <a:ext cx="420308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170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8" name="TextBox 37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B01726AD-B555-15DF-4CC4-64F639791A91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956716" y="631198"/>
                                          <a:ext cx="484428" cy="307777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400" b="1" dirty="0"/>
                                            <a:t>KDa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0" name="TextBox 3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45E0E0EC-0532-6FEA-636E-67872DA00A41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368432" y="3233981"/>
                                        <a:ext cx="26321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squar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" name="TextBox 40">
                                      <a:extLst>
                                        <a:ext uri="{FF2B5EF4-FFF2-40B4-BE49-F238E27FC236}">
                                          <a16:creationId xmlns:a16="http://schemas.microsoft.com/office/drawing/2014/main" id="{E453C750-93CE-ED3B-AE0A-46D750AE6A58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661642" y="3245243"/>
                                      <a:ext cx="263214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2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2" name="TextBox 41">
                                    <a:extLst>
                                      <a:ext uri="{FF2B5EF4-FFF2-40B4-BE49-F238E27FC236}">
                                        <a16:creationId xmlns:a16="http://schemas.microsoft.com/office/drawing/2014/main" id="{7B235B50-CAFB-5C7B-B4D6-A4FF7EEA43F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984848" y="3249675"/>
                                    <a:ext cx="263214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3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3" name="TextBox 42">
                                  <a:extLst>
                                    <a:ext uri="{FF2B5EF4-FFF2-40B4-BE49-F238E27FC236}">
                                      <a16:creationId xmlns:a16="http://schemas.microsoft.com/office/drawing/2014/main" id="{66622E45-AD6C-D442-6353-C65CFEF4A722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231998" y="3233982"/>
                                  <a:ext cx="26321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4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44" name="TextBox 43">
                                <a:extLst>
                                  <a:ext uri="{FF2B5EF4-FFF2-40B4-BE49-F238E27FC236}">
                                    <a16:creationId xmlns:a16="http://schemas.microsoft.com/office/drawing/2014/main" id="{2896D0C9-C4A3-B70E-B1AD-A125A5061AA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504737" y="3221061"/>
                                <a:ext cx="263214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5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5" name="TextBox 44">
                              <a:extLst>
                                <a:ext uri="{FF2B5EF4-FFF2-40B4-BE49-F238E27FC236}">
                                  <a16:creationId xmlns:a16="http://schemas.microsoft.com/office/drawing/2014/main" id="{2834ADB3-E7E5-3A3F-AC85-0C4B2AB1BD4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852866" y="3202011"/>
                              <a:ext cx="26321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6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9" name="TextBox 48">
                            <a:extLst>
                              <a:ext uri="{FF2B5EF4-FFF2-40B4-BE49-F238E27FC236}">
                                <a16:creationId xmlns:a16="http://schemas.microsoft.com/office/drawing/2014/main" id="{73CB871D-A582-4468-D1DE-416330C70897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091157" y="3205405"/>
                            <a:ext cx="2632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7</a:t>
                            </a:r>
                          </a:p>
                        </p:txBody>
                      </p:sp>
                    </p:grpSp>
                    <p:sp>
                      <p:nvSpPr>
                        <p:cNvPr id="51" name="TextBox 50">
                          <a:extLst>
                            <a:ext uri="{FF2B5EF4-FFF2-40B4-BE49-F238E27FC236}">
                              <a16:creationId xmlns:a16="http://schemas.microsoft.com/office/drawing/2014/main" id="{8F905BA7-A47F-9A0B-872F-52111B9533A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87921" y="3176831"/>
                          <a:ext cx="26321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8</a:t>
                          </a:r>
                        </a:p>
                      </p:txBody>
                    </p:sp>
                  </p:grpSp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F10EC13E-AFC6-BFF7-99E9-5B798F9C02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643768" y="3173436"/>
                        <a:ext cx="263214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9</a:t>
                        </a:r>
                      </a:p>
                    </p:txBody>
                  </p:sp>
                </p:grpSp>
                <p:sp>
                  <p:nvSpPr>
                    <p:cNvPr id="46" name="TextBox 45">
                      <a:extLst>
                        <a:ext uri="{FF2B5EF4-FFF2-40B4-BE49-F238E27FC236}">
                          <a16:creationId xmlns:a16="http://schemas.microsoft.com/office/drawing/2014/main" id="{BCC9D8FD-44A0-4B3C-55ED-B1ECC1F511C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410256" y="360196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10</a:t>
                      </a:r>
                    </a:p>
                  </p:txBody>
                </p:sp>
              </p:grp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EB87F635-59FF-1E1A-37B6-B9C0D5516ADA}"/>
                      </a:ext>
                    </a:extLst>
                  </p:cNvPr>
                  <p:cNvSpPr txBox="1"/>
                  <p:nvPr/>
                </p:nvSpPr>
                <p:spPr>
                  <a:xfrm>
                    <a:off x="6740571" y="3611604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11</a:t>
                    </a:r>
                  </a:p>
                </p:txBody>
              </p:sp>
            </p:grp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6218A0CA-D37A-0895-0351-F22E93031EB0}"/>
                    </a:ext>
                  </a:extLst>
                </p:cNvPr>
                <p:cNvSpPr txBox="1"/>
                <p:nvPr/>
              </p:nvSpPr>
              <p:spPr>
                <a:xfrm>
                  <a:off x="7111942" y="3590507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12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111E569-D7B5-CD07-47C7-3B1002734D6B}"/>
                  </a:ext>
                </a:extLst>
              </p:cNvPr>
              <p:cNvSpPr txBox="1"/>
              <p:nvPr/>
            </p:nvSpPr>
            <p:spPr>
              <a:xfrm>
                <a:off x="7319815" y="358098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13</a:t>
                </a:r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24E4F86-09DD-FE48-B2D9-61C4D1164F34}"/>
                </a:ext>
              </a:extLst>
            </p:cNvPr>
            <p:cNvSpPr txBox="1"/>
            <p:nvPr/>
          </p:nvSpPr>
          <p:spPr>
            <a:xfrm>
              <a:off x="10985113" y="4174817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14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485F030-3A5C-FA99-CE4D-B23F7F8F4F5E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1 </a:t>
            </a:r>
          </a:p>
        </p:txBody>
      </p:sp>
    </p:spTree>
    <p:extLst>
      <p:ext uri="{BB962C8B-B14F-4D97-AF65-F5344CB8AC3E}">
        <p14:creationId xmlns:p14="http://schemas.microsoft.com/office/powerpoint/2010/main" val="71582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382E2B75-948C-7477-6E69-3D8AA6642424}"/>
              </a:ext>
            </a:extLst>
          </p:cNvPr>
          <p:cNvGrpSpPr/>
          <p:nvPr/>
        </p:nvGrpSpPr>
        <p:grpSpPr>
          <a:xfrm>
            <a:off x="2647951" y="462062"/>
            <a:ext cx="8562974" cy="6381750"/>
            <a:chOff x="3676651" y="-1009650"/>
            <a:chExt cx="8562974" cy="63817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7D5FF15-D1AB-8874-238E-CDF11C27E6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5283" t="-5752" r="-15740" b="-14507"/>
            <a:stretch/>
          </p:blipFill>
          <p:spPr>
            <a:xfrm>
              <a:off x="3676651" y="-1009650"/>
              <a:ext cx="8562974" cy="6381750"/>
            </a:xfrm>
            <a:prstGeom prst="rect">
              <a:avLst/>
            </a:prstGeom>
          </p:spPr>
        </p:pic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8F3850E-5204-6FAA-777D-D59F64A0DF1F}"/>
                </a:ext>
              </a:extLst>
            </p:cNvPr>
            <p:cNvGrpSpPr/>
            <p:nvPr/>
          </p:nvGrpSpPr>
          <p:grpSpPr>
            <a:xfrm>
              <a:off x="4473251" y="253728"/>
              <a:ext cx="5066530" cy="3724783"/>
              <a:chOff x="2015801" y="843874"/>
              <a:chExt cx="5066530" cy="3724783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47728EC0-FD14-BA92-DD4B-F4556C2BCDE9}"/>
                  </a:ext>
                </a:extLst>
              </p:cNvPr>
              <p:cNvGrpSpPr/>
              <p:nvPr/>
            </p:nvGrpSpPr>
            <p:grpSpPr>
              <a:xfrm>
                <a:off x="2015801" y="843874"/>
                <a:ext cx="4764790" cy="3724783"/>
                <a:chOff x="2015801" y="843874"/>
                <a:chExt cx="4764790" cy="3724783"/>
              </a:xfrm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2CD3656-6037-4881-9221-A90AA88F6192}"/>
                    </a:ext>
                  </a:extLst>
                </p:cNvPr>
                <p:cNvGrpSpPr/>
                <p:nvPr/>
              </p:nvGrpSpPr>
              <p:grpSpPr>
                <a:xfrm>
                  <a:off x="2015801" y="843874"/>
                  <a:ext cx="4362750" cy="3724783"/>
                  <a:chOff x="3492223" y="396290"/>
                  <a:chExt cx="4362750" cy="3724783"/>
                </a:xfrm>
              </p:grpSpPr>
              <p:grpSp>
                <p:nvGrpSpPr>
                  <p:cNvPr id="21" name="Group 20">
                    <a:extLst>
                      <a:ext uri="{FF2B5EF4-FFF2-40B4-BE49-F238E27FC236}">
                        <a16:creationId xmlns:a16="http://schemas.microsoft.com/office/drawing/2014/main" id="{91D2EF8B-142B-A583-13FB-5B2C3AD74CA2}"/>
                      </a:ext>
                    </a:extLst>
                  </p:cNvPr>
                  <p:cNvGrpSpPr/>
                  <p:nvPr/>
                </p:nvGrpSpPr>
                <p:grpSpPr>
                  <a:xfrm>
                    <a:off x="3492223" y="396290"/>
                    <a:ext cx="3905011" cy="3724783"/>
                    <a:chOff x="3492223" y="396290"/>
                    <a:chExt cx="3905011" cy="3724783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1DE4B971-1ED5-4CB8-6E7C-CDEFDEB59BA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92223" y="396290"/>
                      <a:ext cx="3558690" cy="3724783"/>
                      <a:chOff x="3492223" y="396290"/>
                      <a:chExt cx="3558690" cy="3724783"/>
                    </a:xfrm>
                  </p:grpSpPr>
                  <p:grpSp>
                    <p:nvGrpSpPr>
                      <p:cNvPr id="25" name="Group 24">
                        <a:extLst>
                          <a:ext uri="{FF2B5EF4-FFF2-40B4-BE49-F238E27FC236}">
                            <a16:creationId xmlns:a16="http://schemas.microsoft.com/office/drawing/2014/main" id="{50764E48-7A60-3448-CD4D-51B1EEEAE63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92223" y="396290"/>
                        <a:ext cx="3178528" cy="3724783"/>
                        <a:chOff x="3492223" y="396290"/>
                        <a:chExt cx="3178528" cy="3724783"/>
                      </a:xfrm>
                    </p:grpSpPr>
                    <p:grpSp>
                      <p:nvGrpSpPr>
                        <p:cNvPr id="27" name="Group 26">
                          <a:extLst>
                            <a:ext uri="{FF2B5EF4-FFF2-40B4-BE49-F238E27FC236}">
                              <a16:creationId xmlns:a16="http://schemas.microsoft.com/office/drawing/2014/main" id="{60944951-0687-38B9-0E7B-C885141ED0B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92223" y="396290"/>
                          <a:ext cx="2773249" cy="3724783"/>
                          <a:chOff x="3492223" y="396290"/>
                          <a:chExt cx="2773249" cy="3724783"/>
                        </a:xfrm>
                      </p:grpSpPr>
                      <p:grpSp>
                        <p:nvGrpSpPr>
                          <p:cNvPr id="29" name="Group 28">
                            <a:extLst>
                              <a:ext uri="{FF2B5EF4-FFF2-40B4-BE49-F238E27FC236}">
                                <a16:creationId xmlns:a16="http://schemas.microsoft.com/office/drawing/2014/main" id="{3533F156-F712-4D25-75C0-DDF827FF923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92223" y="396290"/>
                            <a:ext cx="2405260" cy="3724783"/>
                            <a:chOff x="3492223" y="396290"/>
                            <a:chExt cx="2405260" cy="3724783"/>
                          </a:xfrm>
                        </p:grpSpPr>
                        <p:grpSp>
                          <p:nvGrpSpPr>
                            <p:cNvPr id="31" name="Group 30">
                              <a:extLst>
                                <a:ext uri="{FF2B5EF4-FFF2-40B4-BE49-F238E27FC236}">
                                  <a16:creationId xmlns:a16="http://schemas.microsoft.com/office/drawing/2014/main" id="{0F19FC3B-3302-69DF-D66B-F1F92E31E70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92223" y="396290"/>
                              <a:ext cx="2016478" cy="3724783"/>
                              <a:chOff x="3492223" y="396290"/>
                              <a:chExt cx="2016478" cy="3724783"/>
                            </a:xfrm>
                          </p:grpSpPr>
                          <p:grpSp>
                            <p:nvGrpSpPr>
                              <p:cNvPr id="33" name="Group 32">
                                <a:extLst>
                                  <a:ext uri="{FF2B5EF4-FFF2-40B4-BE49-F238E27FC236}">
                                    <a16:creationId xmlns:a16="http://schemas.microsoft.com/office/drawing/2014/main" id="{9739BF14-C529-5483-072B-ADB1DB23FB0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92223" y="396290"/>
                                <a:ext cx="1662405" cy="3724783"/>
                                <a:chOff x="3492223" y="396290"/>
                                <a:chExt cx="1662405" cy="3724783"/>
                              </a:xfrm>
                            </p:grpSpPr>
                            <p:grpSp>
                              <p:nvGrpSpPr>
                                <p:cNvPr id="35" name="Group 34">
                                  <a:extLst>
                                    <a:ext uri="{FF2B5EF4-FFF2-40B4-BE49-F238E27FC236}">
                                      <a16:creationId xmlns:a16="http://schemas.microsoft.com/office/drawing/2014/main" id="{6004DA8C-C45F-1023-6C67-334CEA9EF80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92223" y="396290"/>
                                  <a:ext cx="1292547" cy="3724783"/>
                                  <a:chOff x="3492223" y="396290"/>
                                  <a:chExt cx="1292547" cy="3724783"/>
                                </a:xfrm>
                              </p:grpSpPr>
                              <p:grpSp>
                                <p:nvGrpSpPr>
                                  <p:cNvPr id="37" name="Group 36">
                                    <a:extLst>
                                      <a:ext uri="{FF2B5EF4-FFF2-40B4-BE49-F238E27FC236}">
                                        <a16:creationId xmlns:a16="http://schemas.microsoft.com/office/drawing/2014/main" id="{6CA9D426-5104-2AB3-5FF3-4CE5D3542ED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92223" y="396290"/>
                                    <a:ext cx="513003" cy="3724783"/>
                                    <a:chOff x="4958342" y="672717"/>
                                    <a:chExt cx="513003" cy="3724783"/>
                                  </a:xfrm>
                                </p:grpSpPr>
                                <p:grpSp>
                                  <p:nvGrpSpPr>
                                    <p:cNvPr id="39" name="Group 38">
                                      <a:extLst>
                                        <a:ext uri="{FF2B5EF4-FFF2-40B4-BE49-F238E27FC236}">
                                          <a16:creationId xmlns:a16="http://schemas.microsoft.com/office/drawing/2014/main" id="{6E00C49A-E8DB-610C-D836-F9746F1E9D5E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22462" y="963551"/>
                                      <a:ext cx="448883" cy="3433949"/>
                                      <a:chOff x="5022462" y="963551"/>
                                      <a:chExt cx="448883" cy="3433949"/>
                                    </a:xfrm>
                                  </p:grpSpPr>
                                  <p:sp>
                                    <p:nvSpPr>
                                      <p:cNvPr id="41" name="TextBox 4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7D94DC2-541C-CFC0-8340-D672CDBBA87E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022462" y="963551"/>
                                        <a:ext cx="420308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170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2" name="Group 4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0323EF7B-2DC6-5B05-14F0-479B9B2E0E7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24878" y="1070869"/>
                                        <a:ext cx="446467" cy="3326631"/>
                                        <a:chOff x="5024878" y="1070869"/>
                                        <a:chExt cx="446467" cy="3326631"/>
                                      </a:xfrm>
                                    </p:grpSpPr>
                                    <p:sp>
                                      <p:nvSpPr>
                                        <p:cNvPr id="43" name="TextBox 4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A2DF4BE-11B0-29A5-AAFD-020054931299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024878" y="1070869"/>
                                          <a:ext cx="420308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130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4" name="Group 4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C1230FC-BC8F-AE78-8F04-73B3C139D166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26780" y="1214562"/>
                                          <a:ext cx="444565" cy="3182938"/>
                                          <a:chOff x="5026780" y="1214562"/>
                                          <a:chExt cx="444565" cy="3182938"/>
                                        </a:xfrm>
                                      </p:grpSpPr>
                                      <p:sp>
                                        <p:nvSpPr>
                                          <p:cNvPr id="45" name="TextBox 4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4CD2459-0AC5-1BB8-3F09-5E89A7352828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026780" y="1214562"/>
                                            <a:ext cx="420308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100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6" name="Group 4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AFBDCABF-E94B-EAF3-2505-A1ACB24F9127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091485" y="1365266"/>
                                            <a:ext cx="379860" cy="3032234"/>
                                            <a:chOff x="5091485" y="1365266"/>
                                            <a:chExt cx="379860" cy="3032234"/>
                                          </a:xfrm>
                                        </p:grpSpPr>
                                        <p:sp>
                                          <p:nvSpPr>
                                            <p:cNvPr id="47" name="TextBox 4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FD43687-5662-79AD-EC64-1FBA6F8A1DCA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102218" y="1365266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70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8" name="Group 4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CDC30C32-415B-0D94-AF52-EB0AE66455C4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91485" y="1754025"/>
                                              <a:ext cx="379860" cy="2643475"/>
                                              <a:chOff x="5091485" y="1754025"/>
                                              <a:chExt cx="379860" cy="2643475"/>
                                            </a:xfrm>
                                          </p:grpSpPr>
                                          <p:sp>
                                            <p:nvSpPr>
                                              <p:cNvPr id="49" name="TextBox 4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B9061C4B-90E1-4D72-3D21-B49A016CA7F0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102371" y="1754025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55</a:t>
                                                </a: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50" name="Group 4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7CD756B3-F187-B998-7622-1753753CACF6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091485" y="2042327"/>
                                                <a:ext cx="379860" cy="2355173"/>
                                                <a:chOff x="5091485" y="2042327"/>
                                                <a:chExt cx="379860" cy="235517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1" name="TextBox 5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10400E70-7CAD-AC7E-9D1D-3D34631ED08D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104194" y="2042327"/>
                                                  <a:ext cx="341760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40</a:t>
                                                  </a: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52" name="Group 5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33216C27-4D02-3D7B-1C3C-2D98622CA2B4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091485" y="2476170"/>
                                                  <a:ext cx="379860" cy="1921330"/>
                                                  <a:chOff x="5091485" y="2476170"/>
                                                  <a:chExt cx="379860" cy="1921330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53" name="TextBox 5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EFB773F0-627E-D9C4-C730-988360ACBBCF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091485" y="2476170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35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54" name="Group 5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7FE4657F-2E4D-8A3B-BB4F-C33723086FB0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101010" y="3082520"/>
                                                    <a:ext cx="370335" cy="1314980"/>
                                                    <a:chOff x="5101010" y="3082520"/>
                                                    <a:chExt cx="370335" cy="1314980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55" name="TextBox 5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366BA59B-A329-173D-AC5E-6B7FA89C3EF2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129585" y="3700871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25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56" name="Group 5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A1B244F7-887B-99F6-DD07-2928F833A338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101010" y="3082520"/>
                                                      <a:ext cx="352493" cy="1314980"/>
                                                      <a:chOff x="5101010" y="3082520"/>
                                                      <a:chExt cx="352493" cy="1314980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57" name="TextBox 56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73360966-C81E-A2BB-C86F-3F056F6BA7E6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11743" y="3082520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15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60" name="TextBox 5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E3FF7A8C-10AC-4819-03AA-6BCAF3A2CC36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01010" y="4120501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10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  <p:sp>
                                  <p:nvSpPr>
                                    <p:cNvPr id="40" name="TextBox 39">
                                      <a:extLst>
                                        <a:ext uri="{FF2B5EF4-FFF2-40B4-BE49-F238E27FC236}">
                                          <a16:creationId xmlns:a16="http://schemas.microsoft.com/office/drawing/2014/main" id="{DF30C306-CC06-07DA-D5E3-7BEC23ED591C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958342" y="672717"/>
                                      <a:ext cx="484428" cy="30777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400" b="1" dirty="0"/>
                                        <a:t>KDa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8" name="TextBox 37">
                                    <a:extLst>
                                      <a:ext uri="{FF2B5EF4-FFF2-40B4-BE49-F238E27FC236}">
                                        <a16:creationId xmlns:a16="http://schemas.microsoft.com/office/drawing/2014/main" id="{F9ABDF8A-4CF3-B289-CC40-0DA7336823AA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4443010" y="3249636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42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6" name="TextBox 35">
                                  <a:extLst>
                                    <a:ext uri="{FF2B5EF4-FFF2-40B4-BE49-F238E27FC236}">
                                      <a16:creationId xmlns:a16="http://schemas.microsoft.com/office/drawing/2014/main" id="{61499C70-AE67-42E5-D8DB-2BF04DFB63C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812868" y="3233410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43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34" name="TextBox 33">
                                <a:extLst>
                                  <a:ext uri="{FF2B5EF4-FFF2-40B4-BE49-F238E27FC236}">
                                    <a16:creationId xmlns:a16="http://schemas.microsoft.com/office/drawing/2014/main" id="{0512139A-D97C-F057-3D3F-23832673DF97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166941" y="3221061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44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32" name="TextBox 31">
                              <a:extLst>
                                <a:ext uri="{FF2B5EF4-FFF2-40B4-BE49-F238E27FC236}">
                                  <a16:creationId xmlns:a16="http://schemas.microsoft.com/office/drawing/2014/main" id="{8373B7F7-3D6F-03D3-073F-28B8C097675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555723" y="3214932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45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30" name="TextBox 29">
                            <a:extLst>
                              <a:ext uri="{FF2B5EF4-FFF2-40B4-BE49-F238E27FC236}">
                                <a16:creationId xmlns:a16="http://schemas.microsoft.com/office/drawing/2014/main" id="{BD33417B-F48C-AE2F-0F2C-A4F8E0B1AB7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923712" y="3202011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46</a:t>
                            </a:r>
                          </a:p>
                        </p:txBody>
                      </p:sp>
                    </p:grpSp>
                    <p:sp>
                      <p:nvSpPr>
                        <p:cNvPr id="28" name="TextBox 27">
                          <a:extLst>
                            <a:ext uri="{FF2B5EF4-FFF2-40B4-BE49-F238E27FC236}">
                              <a16:creationId xmlns:a16="http://schemas.microsoft.com/office/drawing/2014/main" id="{A6A4A442-F497-8EE4-E9AE-8E642AD4483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328991" y="3192486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47</a:t>
                          </a:r>
                        </a:p>
                      </p:txBody>
                    </p:sp>
                  </p:grpSp>
                  <p:sp>
                    <p:nvSpPr>
                      <p:cNvPr id="26" name="TextBox 25">
                        <a:extLst>
                          <a:ext uri="{FF2B5EF4-FFF2-40B4-BE49-F238E27FC236}">
                            <a16:creationId xmlns:a16="http://schemas.microsoft.com/office/drawing/2014/main" id="{2879927F-9ADA-F81D-14E9-E79C40DB05B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709153" y="3202011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48</a:t>
                        </a:r>
                      </a:p>
                    </p:txBody>
                  </p:sp>
                </p:grpSp>
                <p:sp>
                  <p:nvSpPr>
                    <p:cNvPr id="24" name="TextBox 23">
                      <a:extLst>
                        <a:ext uri="{FF2B5EF4-FFF2-40B4-BE49-F238E27FC236}">
                          <a16:creationId xmlns:a16="http://schemas.microsoft.com/office/drawing/2014/main" id="{FB21CFCD-3443-5663-4E59-82A3D0A316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055474" y="3192486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49</a:t>
                      </a:r>
                    </a:p>
                  </p:txBody>
                </p:sp>
              </p:grp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E0634D8-EDDC-0DA7-74D9-BCAD7709BCA1}"/>
                      </a:ext>
                    </a:extLst>
                  </p:cNvPr>
                  <p:cNvSpPr txBox="1"/>
                  <p:nvPr/>
                </p:nvSpPr>
                <p:spPr>
                  <a:xfrm>
                    <a:off x="7513213" y="3182961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50</a:t>
                    </a:r>
                  </a:p>
                </p:txBody>
              </p: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1EC62F8-9476-16E7-B528-5EBF790D1A86}"/>
                    </a:ext>
                  </a:extLst>
                </p:cNvPr>
                <p:cNvSpPr txBox="1"/>
                <p:nvPr/>
              </p:nvSpPr>
              <p:spPr>
                <a:xfrm>
                  <a:off x="6438831" y="3621019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51</a:t>
                  </a:r>
                </a:p>
              </p:txBody>
            </p:sp>
          </p:grp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331D3F2-6966-3685-02F3-64D3BE20E651}"/>
                  </a:ext>
                </a:extLst>
              </p:cNvPr>
              <p:cNvSpPr txBox="1"/>
              <p:nvPr/>
            </p:nvSpPr>
            <p:spPr>
              <a:xfrm>
                <a:off x="6740571" y="361160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52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64A3569-DC92-5C1B-A68E-EDADC0E3DB20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1 </a:t>
            </a:r>
          </a:p>
        </p:txBody>
      </p:sp>
    </p:spTree>
    <p:extLst>
      <p:ext uri="{BB962C8B-B14F-4D97-AF65-F5344CB8AC3E}">
        <p14:creationId xmlns:p14="http://schemas.microsoft.com/office/powerpoint/2010/main" val="3910565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D0909AF-A7B3-E688-81AC-728176CB3C79}"/>
              </a:ext>
            </a:extLst>
          </p:cNvPr>
          <p:cNvGrpSpPr/>
          <p:nvPr/>
        </p:nvGrpSpPr>
        <p:grpSpPr>
          <a:xfrm>
            <a:off x="2970301" y="1195169"/>
            <a:ext cx="8748132" cy="4920824"/>
            <a:chOff x="1935828" y="456260"/>
            <a:chExt cx="8748132" cy="492082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3458F64-A4E1-3430-5AB1-B709556FD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849482" y="-1457394"/>
              <a:ext cx="4920824" cy="8748132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9E59CC6-A8E5-62C0-9604-A1FBF8FF2A3A}"/>
                </a:ext>
              </a:extLst>
            </p:cNvPr>
            <p:cNvGrpSpPr/>
            <p:nvPr/>
          </p:nvGrpSpPr>
          <p:grpSpPr>
            <a:xfrm>
              <a:off x="3444551" y="1725440"/>
              <a:ext cx="3887692" cy="3006520"/>
              <a:chOff x="2015801" y="843874"/>
              <a:chExt cx="3887692" cy="300652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A1699D24-374F-9360-5B7C-2D6D179F5617}"/>
                  </a:ext>
                </a:extLst>
              </p:cNvPr>
              <p:cNvGrpSpPr/>
              <p:nvPr/>
            </p:nvGrpSpPr>
            <p:grpSpPr>
              <a:xfrm>
                <a:off x="2015801" y="843874"/>
                <a:ext cx="3591861" cy="3006520"/>
                <a:chOff x="2015801" y="843874"/>
                <a:chExt cx="3591861" cy="3006520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203A635-D287-77B4-FB3F-D747B478754F}"/>
                    </a:ext>
                  </a:extLst>
                </p:cNvPr>
                <p:cNvGrpSpPr/>
                <p:nvPr/>
              </p:nvGrpSpPr>
              <p:grpSpPr>
                <a:xfrm>
                  <a:off x="2015801" y="843874"/>
                  <a:ext cx="3286425" cy="3006520"/>
                  <a:chOff x="3492223" y="396290"/>
                  <a:chExt cx="3286425" cy="3006520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EC1B2755-8E3B-A836-F72E-4A572F7053FB}"/>
                      </a:ext>
                    </a:extLst>
                  </p:cNvPr>
                  <p:cNvGrpSpPr/>
                  <p:nvPr/>
                </p:nvGrpSpPr>
                <p:grpSpPr>
                  <a:xfrm>
                    <a:off x="3492223" y="396290"/>
                    <a:ext cx="3019186" cy="2996995"/>
                    <a:chOff x="3492223" y="396290"/>
                    <a:chExt cx="3019186" cy="2996995"/>
                  </a:xfrm>
                </p:grpSpPr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18CD9EC7-89EB-07FB-C16D-D78C6AD2337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92223" y="396290"/>
                      <a:ext cx="2720271" cy="2996995"/>
                      <a:chOff x="3492223" y="396290"/>
                      <a:chExt cx="2720271" cy="2996995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B9C5CE55-083C-BC8C-D9E2-E6A8638003C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92223" y="396290"/>
                        <a:ext cx="2424440" cy="2987554"/>
                        <a:chOff x="3492223" y="396290"/>
                        <a:chExt cx="2424440" cy="2987554"/>
                      </a:xfrm>
                    </p:grpSpPr>
                    <p:grpSp>
                      <p:nvGrpSpPr>
                        <p:cNvPr id="20" name="Group 19">
                          <a:extLst>
                            <a:ext uri="{FF2B5EF4-FFF2-40B4-BE49-F238E27FC236}">
                              <a16:creationId xmlns:a16="http://schemas.microsoft.com/office/drawing/2014/main" id="{907B6F62-F2FC-C7F4-4AAD-B3C01585CB0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92223" y="396290"/>
                          <a:ext cx="2100034" cy="2985144"/>
                          <a:chOff x="3492223" y="396290"/>
                          <a:chExt cx="2100034" cy="2985144"/>
                        </a:xfrm>
                      </p:grpSpPr>
                      <p:grpSp>
                        <p:nvGrpSpPr>
                          <p:cNvPr id="22" name="Group 21">
                            <a:extLst>
                              <a:ext uri="{FF2B5EF4-FFF2-40B4-BE49-F238E27FC236}">
                                <a16:creationId xmlns:a16="http://schemas.microsoft.com/office/drawing/2014/main" id="{487917C2-B9B7-7FC5-51C4-D43AE93CF60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92223" y="396290"/>
                            <a:ext cx="1805185" cy="2985144"/>
                            <a:chOff x="3492223" y="396290"/>
                            <a:chExt cx="1805185" cy="2985144"/>
                          </a:xfrm>
                        </p:grpSpPr>
                        <p:grpSp>
                          <p:nvGrpSpPr>
                            <p:cNvPr id="24" name="Group 23">
                              <a:extLst>
                                <a:ext uri="{FF2B5EF4-FFF2-40B4-BE49-F238E27FC236}">
                                  <a16:creationId xmlns:a16="http://schemas.microsoft.com/office/drawing/2014/main" id="{B84D410A-3FE7-B5A6-5010-E86B9DECCB9E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92223" y="396290"/>
                              <a:ext cx="1549753" cy="2985144"/>
                              <a:chOff x="3492223" y="396290"/>
                              <a:chExt cx="1549753" cy="2985144"/>
                            </a:xfrm>
                          </p:grpSpPr>
                          <p:grpSp>
                            <p:nvGrpSpPr>
                              <p:cNvPr id="26" name="Group 25">
                                <a:extLst>
                                  <a:ext uri="{FF2B5EF4-FFF2-40B4-BE49-F238E27FC236}">
                                    <a16:creationId xmlns:a16="http://schemas.microsoft.com/office/drawing/2014/main" id="{04BBFF2A-589A-A031-4613-4D2C0E9F372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92223" y="396290"/>
                                <a:ext cx="1271880" cy="2985144"/>
                                <a:chOff x="3492223" y="396290"/>
                                <a:chExt cx="1271880" cy="2985144"/>
                              </a:xfrm>
                            </p:grpSpPr>
                            <p:grpSp>
                              <p:nvGrpSpPr>
                                <p:cNvPr id="28" name="Group 27">
                                  <a:extLst>
                                    <a:ext uri="{FF2B5EF4-FFF2-40B4-BE49-F238E27FC236}">
                                      <a16:creationId xmlns:a16="http://schemas.microsoft.com/office/drawing/2014/main" id="{EA6126C2-3371-E3B3-8CE6-B8BA7E905B7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92223" y="396290"/>
                                  <a:ext cx="998895" cy="2985144"/>
                                  <a:chOff x="3492223" y="396290"/>
                                  <a:chExt cx="998895" cy="2985144"/>
                                </a:xfrm>
                              </p:grpSpPr>
                              <p:grpSp>
                                <p:nvGrpSpPr>
                                  <p:cNvPr id="30" name="Group 29">
                                    <a:extLst>
                                      <a:ext uri="{FF2B5EF4-FFF2-40B4-BE49-F238E27FC236}">
                                        <a16:creationId xmlns:a16="http://schemas.microsoft.com/office/drawing/2014/main" id="{3F074E93-FC91-E271-B622-14C7DF12A7C4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92223" y="396290"/>
                                    <a:ext cx="503484" cy="2801653"/>
                                    <a:chOff x="4958342" y="672717"/>
                                    <a:chExt cx="503484" cy="2801653"/>
                                  </a:xfrm>
                                </p:grpSpPr>
                                <p:grpSp>
                                  <p:nvGrpSpPr>
                                    <p:cNvPr id="32" name="Group 31">
                                      <a:extLst>
                                        <a:ext uri="{FF2B5EF4-FFF2-40B4-BE49-F238E27FC236}">
                                          <a16:creationId xmlns:a16="http://schemas.microsoft.com/office/drawing/2014/main" id="{274BBECF-477E-649F-C3EA-11806BB29BC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22462" y="963551"/>
                                      <a:ext cx="439364" cy="2510819"/>
                                      <a:chOff x="5022462" y="963551"/>
                                      <a:chExt cx="439364" cy="2510819"/>
                                    </a:xfrm>
                                  </p:grpSpPr>
                                  <p:sp>
                                    <p:nvSpPr>
                                      <p:cNvPr id="34" name="TextBox 3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74DBB71-AFE6-8F35-0212-D39AEC5FC61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022462" y="963551"/>
                                        <a:ext cx="420308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170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5" name="Group 3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93AFB93-393B-8F02-9AB6-F0D81912E23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24878" y="1070869"/>
                                        <a:ext cx="436948" cy="2403501"/>
                                        <a:chOff x="5024878" y="1070869"/>
                                        <a:chExt cx="436948" cy="2403501"/>
                                      </a:xfrm>
                                    </p:grpSpPr>
                                    <p:sp>
                                      <p:nvSpPr>
                                        <p:cNvPr id="36" name="TextBox 3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3DC242F-9E65-D1DB-8F5D-41F0A3AD1AFF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024878" y="1070869"/>
                                          <a:ext cx="420308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130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37" name="Group 3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E15D6BBF-FEFB-6254-E9D4-7EF7C4308F06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26780" y="1214562"/>
                                          <a:ext cx="435046" cy="2259808"/>
                                          <a:chOff x="5026780" y="1214562"/>
                                          <a:chExt cx="435046" cy="2259808"/>
                                        </a:xfrm>
                                      </p:grpSpPr>
                                      <p:sp>
                                        <p:nvSpPr>
                                          <p:cNvPr id="38" name="TextBox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7C305586-5807-4349-6396-205E61FBE65C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026780" y="1214562"/>
                                            <a:ext cx="420308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100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9" name="Group 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5DAFBFB0-EA96-B213-C162-51FBDFCB7297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061736" y="1481251"/>
                                            <a:ext cx="400090" cy="1993119"/>
                                            <a:chOff x="5061736" y="1481251"/>
                                            <a:chExt cx="400090" cy="1993119"/>
                                          </a:xfrm>
                                        </p:grpSpPr>
                                        <p:sp>
                                          <p:nvSpPr>
                                            <p:cNvPr id="40" name="TextBox 3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BAFCDDA-333C-D4A5-15E6-17685360C7E0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061736" y="1481251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70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1" name="Group 4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4C74F09-3857-C5B4-FE0F-F48483D193B7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83321" y="1706400"/>
                                              <a:ext cx="378505" cy="1767970"/>
                                              <a:chOff x="5083321" y="1706400"/>
                                              <a:chExt cx="378505" cy="1767970"/>
                                            </a:xfrm>
                                          </p:grpSpPr>
                                          <p:sp>
                                            <p:nvSpPr>
                                              <p:cNvPr id="42" name="TextBox 4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FF1166A-1A21-C588-83D5-DAB2BF65FC12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083321" y="1706400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55</a:t>
                                                </a: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43" name="Group 4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462211DB-EFDE-4D91-4ED6-1DD6DFFA5E90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100426" y="2004227"/>
                                                <a:ext cx="361400" cy="1470143"/>
                                                <a:chOff x="5100426" y="2004227"/>
                                                <a:chExt cx="361400" cy="1470143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44" name="TextBox 4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2D6D86B6-C682-8D21-4B41-3EDEA01330E9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104194" y="2004227"/>
                                                  <a:ext cx="341760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40</a:t>
                                                  </a: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45" name="Group 4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752448E-C5AE-BB79-1AED-1FC3325A870E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100426" y="2295195"/>
                                                  <a:ext cx="361400" cy="1179175"/>
                                                  <a:chOff x="5100426" y="2295195"/>
                                                  <a:chExt cx="361400" cy="1179175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6" name="TextBox 4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9FA8040-8DE0-B435-7EA2-7C71B06442E8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110535" y="2295195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35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47" name="Group 46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07DBAFCB-36EB-4868-D9BB-F4559C09E1C8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100426" y="2643956"/>
                                                    <a:ext cx="361400" cy="830414"/>
                                                    <a:chOff x="5100426" y="2643956"/>
                                                    <a:chExt cx="361400" cy="830414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48" name="TextBox 47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A27131B2-0AEB-7810-0A1C-30A797E9C823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110535" y="2643956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25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49" name="Group 48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BC93E9A-4D1B-F585-2B10-6B230D8A23CC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100426" y="2902806"/>
                                                      <a:ext cx="361400" cy="571564"/>
                                                      <a:chOff x="5100426" y="2902806"/>
                                                      <a:chExt cx="361400" cy="57156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50" name="TextBox 49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F63237A0-3292-F11D-40B7-C0DEF154F5D5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00426" y="2902806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15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51" name="TextBox 50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2235BA27-A12E-D013-43AC-7E4E8ED3BAE5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120066" y="3197371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10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  <p:sp>
                                  <p:nvSpPr>
                                    <p:cNvPr id="33" name="TextBox 32">
                                      <a:extLst>
                                        <a:ext uri="{FF2B5EF4-FFF2-40B4-BE49-F238E27FC236}">
                                          <a16:creationId xmlns:a16="http://schemas.microsoft.com/office/drawing/2014/main" id="{E4C6D8B3-DEED-A931-808A-DA0D61E5462C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958342" y="672717"/>
                                      <a:ext cx="484428" cy="30777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400" b="1" dirty="0"/>
                                        <a:t>KDa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1" name="TextBox 30">
                                    <a:extLst>
                                      <a:ext uri="{FF2B5EF4-FFF2-40B4-BE49-F238E27FC236}">
                                        <a16:creationId xmlns:a16="http://schemas.microsoft.com/office/drawing/2014/main" id="{2683E25A-8DDF-0DD5-0AB3-3B571370AF8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4149358" y="3104435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42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9" name="TextBox 28">
                                  <a:extLst>
                                    <a:ext uri="{FF2B5EF4-FFF2-40B4-BE49-F238E27FC236}">
                                      <a16:creationId xmlns:a16="http://schemas.microsoft.com/office/drawing/2014/main" id="{D9B305AB-02BA-8698-BDF0-13F3BF50C2D9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422343" y="3100060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43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7" name="TextBox 26">
                                <a:extLst>
                                  <a:ext uri="{FF2B5EF4-FFF2-40B4-BE49-F238E27FC236}">
                                    <a16:creationId xmlns:a16="http://schemas.microsoft.com/office/drawing/2014/main" id="{11E66DB8-16EE-6A4D-DBEB-31A8070B329E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700216" y="3097236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44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5" name="TextBox 24">
                              <a:extLst>
                                <a:ext uri="{FF2B5EF4-FFF2-40B4-BE49-F238E27FC236}">
                                  <a16:creationId xmlns:a16="http://schemas.microsoft.com/office/drawing/2014/main" id="{1C4EA8BB-0A55-FE46-8288-BA6957EFCF2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4955648" y="3100632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45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3" name="TextBox 22">
                            <a:extLst>
                              <a:ext uri="{FF2B5EF4-FFF2-40B4-BE49-F238E27FC236}">
                                <a16:creationId xmlns:a16="http://schemas.microsoft.com/office/drawing/2014/main" id="{5F600E0E-7B63-2614-3368-60FF977E469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250497" y="3097236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46</a:t>
                            </a:r>
                          </a:p>
                        </p:txBody>
                      </p:sp>
                    </p:grp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7696D7E5-F046-8AA4-1A04-801BFDA3F15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74903" y="3106845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47</a:t>
                          </a:r>
                        </a:p>
                      </p:txBody>
                    </p:sp>
                  </p:grp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00E4A51B-778B-55AE-6B6F-BE875CE9CF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70734" y="3116286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48</a:t>
                        </a:r>
                      </a:p>
                    </p:txBody>
                  </p:sp>
                </p:grpSp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10CAB48D-50C6-EF6A-F724-1E3585369AD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169649" y="3116286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49</a:t>
                      </a:r>
                    </a:p>
                  </p:txBody>
                </p: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B86E242-D57A-3F64-F844-E678B500041F}"/>
                      </a:ext>
                    </a:extLst>
                  </p:cNvPr>
                  <p:cNvSpPr txBox="1"/>
                  <p:nvPr/>
                </p:nvSpPr>
                <p:spPr>
                  <a:xfrm>
                    <a:off x="6436888" y="3125811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50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4E313AD-F0C5-4C53-5167-803F8526F804}"/>
                    </a:ext>
                  </a:extLst>
                </p:cNvPr>
                <p:cNvSpPr txBox="1"/>
                <p:nvPr/>
              </p:nvSpPr>
              <p:spPr>
                <a:xfrm>
                  <a:off x="5265902" y="3563869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51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1B09262-C2C0-2F83-E49E-25ADCA38FF65}"/>
                  </a:ext>
                </a:extLst>
              </p:cNvPr>
              <p:cNvSpPr txBox="1"/>
              <p:nvPr/>
            </p:nvSpPr>
            <p:spPr>
              <a:xfrm>
                <a:off x="5561733" y="355434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52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A7C6122-CCDC-34DE-2651-7A03C24C52B2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2</a:t>
            </a:r>
          </a:p>
        </p:txBody>
      </p:sp>
    </p:spTree>
    <p:extLst>
      <p:ext uri="{BB962C8B-B14F-4D97-AF65-F5344CB8AC3E}">
        <p14:creationId xmlns:p14="http://schemas.microsoft.com/office/powerpoint/2010/main" val="2073429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8D5B2F6C-7DD9-1E3A-7818-E19EB3DAB860}"/>
              </a:ext>
            </a:extLst>
          </p:cNvPr>
          <p:cNvGrpSpPr/>
          <p:nvPr/>
        </p:nvGrpSpPr>
        <p:grpSpPr>
          <a:xfrm>
            <a:off x="2487081" y="657224"/>
            <a:ext cx="8077199" cy="5981701"/>
            <a:chOff x="2487081" y="657224"/>
            <a:chExt cx="8077199" cy="598170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839F38A-E406-F68F-316B-7FA36E8109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12536" t="9667" r="994" b="4361"/>
            <a:stretch/>
          </p:blipFill>
          <p:spPr>
            <a:xfrm rot="16200000">
              <a:off x="3534830" y="-390525"/>
              <a:ext cx="5981701" cy="8077199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552BE9F-B4E7-10E4-B263-57CFAC1C6200}"/>
                </a:ext>
              </a:extLst>
            </p:cNvPr>
            <p:cNvGrpSpPr/>
            <p:nvPr/>
          </p:nvGrpSpPr>
          <p:grpSpPr>
            <a:xfrm>
              <a:off x="3444551" y="1725440"/>
              <a:ext cx="4704580" cy="3244645"/>
              <a:chOff x="2015801" y="843874"/>
              <a:chExt cx="4704580" cy="324464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1598601-386B-CFC8-AC63-EFA3A36C8230}"/>
                  </a:ext>
                </a:extLst>
              </p:cNvPr>
              <p:cNvGrpSpPr/>
              <p:nvPr/>
            </p:nvGrpSpPr>
            <p:grpSpPr>
              <a:xfrm>
                <a:off x="2015801" y="843874"/>
                <a:ext cx="4355215" cy="3244645"/>
                <a:chOff x="2015801" y="843874"/>
                <a:chExt cx="4355215" cy="324464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61C6DD8A-70A3-F440-4BAA-56BF3E67BC2A}"/>
                    </a:ext>
                  </a:extLst>
                </p:cNvPr>
                <p:cNvGrpSpPr/>
                <p:nvPr/>
              </p:nvGrpSpPr>
              <p:grpSpPr>
                <a:xfrm>
                  <a:off x="2015801" y="843874"/>
                  <a:ext cx="4000800" cy="3244645"/>
                  <a:chOff x="3492223" y="396290"/>
                  <a:chExt cx="4000800" cy="3244645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423FE35A-97B0-4D29-07CB-DE9422A34393}"/>
                      </a:ext>
                    </a:extLst>
                  </p:cNvPr>
                  <p:cNvGrpSpPr/>
                  <p:nvPr/>
                </p:nvGrpSpPr>
                <p:grpSpPr>
                  <a:xfrm>
                    <a:off x="3492223" y="396290"/>
                    <a:ext cx="3647836" cy="3244645"/>
                    <a:chOff x="3492223" y="396290"/>
                    <a:chExt cx="3647836" cy="3244645"/>
                  </a:xfrm>
                </p:grpSpPr>
                <p:grpSp>
                  <p:nvGrpSpPr>
                    <p:cNvPr id="16" name="Group 15">
                      <a:extLst>
                        <a:ext uri="{FF2B5EF4-FFF2-40B4-BE49-F238E27FC236}">
                          <a16:creationId xmlns:a16="http://schemas.microsoft.com/office/drawing/2014/main" id="{9B5FA62C-54B4-E9DE-119A-F04BC231477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492223" y="396290"/>
                      <a:ext cx="3282465" cy="3244645"/>
                      <a:chOff x="3492223" y="396290"/>
                      <a:chExt cx="3282465" cy="3244645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38B8DFA4-6CFF-AC5F-9A22-3561003A6BE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492223" y="396290"/>
                        <a:ext cx="2949928" cy="3244645"/>
                        <a:chOff x="3492223" y="396290"/>
                        <a:chExt cx="2949928" cy="3244645"/>
                      </a:xfrm>
                    </p:grpSpPr>
                    <p:grpSp>
                      <p:nvGrpSpPr>
                        <p:cNvPr id="20" name="Group 19">
                          <a:extLst>
                            <a:ext uri="{FF2B5EF4-FFF2-40B4-BE49-F238E27FC236}">
                              <a16:creationId xmlns:a16="http://schemas.microsoft.com/office/drawing/2014/main" id="{A5C44042-5AB6-BB1F-246C-4B85F857D4F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492223" y="396290"/>
                          <a:ext cx="2544649" cy="3244645"/>
                          <a:chOff x="3492223" y="396290"/>
                          <a:chExt cx="2544649" cy="3244645"/>
                        </a:xfrm>
                      </p:grpSpPr>
                      <p:grpSp>
                        <p:nvGrpSpPr>
                          <p:cNvPr id="22" name="Group 21">
                            <a:extLst>
                              <a:ext uri="{FF2B5EF4-FFF2-40B4-BE49-F238E27FC236}">
                                <a16:creationId xmlns:a16="http://schemas.microsoft.com/office/drawing/2014/main" id="{F45BF75B-F517-00BE-2710-FB7E550C0209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492223" y="396290"/>
                            <a:ext cx="2195710" cy="3238516"/>
                            <a:chOff x="3492223" y="396290"/>
                            <a:chExt cx="2195710" cy="3238516"/>
                          </a:xfrm>
                        </p:grpSpPr>
                        <p:grpSp>
                          <p:nvGrpSpPr>
                            <p:cNvPr id="24" name="Group 23">
                              <a:extLst>
                                <a:ext uri="{FF2B5EF4-FFF2-40B4-BE49-F238E27FC236}">
                                  <a16:creationId xmlns:a16="http://schemas.microsoft.com/office/drawing/2014/main" id="{213AC1AA-F305-5B62-195D-E922AF90F16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3492223" y="396290"/>
                              <a:ext cx="1816453" cy="3228419"/>
                              <a:chOff x="3492223" y="396290"/>
                              <a:chExt cx="1816453" cy="3228419"/>
                            </a:xfrm>
                          </p:grpSpPr>
                          <p:grpSp>
                            <p:nvGrpSpPr>
                              <p:cNvPr id="26" name="Group 25">
                                <a:extLst>
                                  <a:ext uri="{FF2B5EF4-FFF2-40B4-BE49-F238E27FC236}">
                                    <a16:creationId xmlns:a16="http://schemas.microsoft.com/office/drawing/2014/main" id="{18658FCE-6B85-2207-C5AC-2CAD4DA63FD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3492223" y="396290"/>
                                <a:ext cx="1481430" cy="3228419"/>
                                <a:chOff x="3492223" y="396290"/>
                                <a:chExt cx="1481430" cy="3228419"/>
                              </a:xfrm>
                            </p:grpSpPr>
                            <p:grpSp>
                              <p:nvGrpSpPr>
                                <p:cNvPr id="28" name="Group 27">
                                  <a:extLst>
                                    <a:ext uri="{FF2B5EF4-FFF2-40B4-BE49-F238E27FC236}">
                                      <a16:creationId xmlns:a16="http://schemas.microsoft.com/office/drawing/2014/main" id="{993ED253-B305-6999-8A40-1D1C2E71AD5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3492223" y="396290"/>
                                  <a:ext cx="1140147" cy="3225595"/>
                                  <a:chOff x="3492223" y="396290"/>
                                  <a:chExt cx="1140147" cy="3225595"/>
                                </a:xfrm>
                              </p:grpSpPr>
                              <p:grpSp>
                                <p:nvGrpSpPr>
                                  <p:cNvPr id="30" name="Group 29">
                                    <a:extLst>
                                      <a:ext uri="{FF2B5EF4-FFF2-40B4-BE49-F238E27FC236}">
                                        <a16:creationId xmlns:a16="http://schemas.microsoft.com/office/drawing/2014/main" id="{761E321E-B29D-EF6A-8B11-6CDFDC178F0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492223" y="396290"/>
                                    <a:ext cx="498171" cy="3103310"/>
                                    <a:chOff x="4958342" y="672717"/>
                                    <a:chExt cx="498171" cy="3103310"/>
                                  </a:xfrm>
                                </p:grpSpPr>
                                <p:grpSp>
                                  <p:nvGrpSpPr>
                                    <p:cNvPr id="32" name="Group 31">
                                      <a:extLst>
                                        <a:ext uri="{FF2B5EF4-FFF2-40B4-BE49-F238E27FC236}">
                                          <a16:creationId xmlns:a16="http://schemas.microsoft.com/office/drawing/2014/main" id="{A8DF6D31-DCA0-4796-0411-12980F32925B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22462" y="963551"/>
                                      <a:ext cx="434051" cy="2812476"/>
                                      <a:chOff x="5022462" y="963551"/>
                                      <a:chExt cx="434051" cy="2812476"/>
                                    </a:xfrm>
                                  </p:grpSpPr>
                                  <p:sp>
                                    <p:nvSpPr>
                                      <p:cNvPr id="34" name="TextBox 3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12F19D59-3586-1C89-29FD-41E7B419E84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022462" y="963551"/>
                                        <a:ext cx="420308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170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5" name="Group 34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49475EDC-24E0-B315-0A12-FBF2D4B3F0B3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24878" y="1070869"/>
                                        <a:ext cx="431635" cy="2705158"/>
                                        <a:chOff x="5024878" y="1070869"/>
                                        <a:chExt cx="431635" cy="2705158"/>
                                      </a:xfrm>
                                    </p:grpSpPr>
                                    <p:sp>
                                      <p:nvSpPr>
                                        <p:cNvPr id="36" name="TextBox 35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24B4B3BF-A595-51DF-43A5-4A9ECB0C25D1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024878" y="1070869"/>
                                          <a:ext cx="420308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130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37" name="Group 36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7C6CBC06-9744-B71F-20FD-B0689AA4BB68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26780" y="1214562"/>
                                          <a:ext cx="429733" cy="2561465"/>
                                          <a:chOff x="5026780" y="1214562"/>
                                          <a:chExt cx="429733" cy="2561465"/>
                                        </a:xfrm>
                                      </p:grpSpPr>
                                      <p:sp>
                                        <p:nvSpPr>
                                          <p:cNvPr id="38" name="TextBox 3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23275C2-FA72-D096-9629-1657D7D2C5F9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026780" y="1214562"/>
                                            <a:ext cx="420308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100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9" name="Group 38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2B059C4-25DE-FEFF-07D4-4706F8FF8EAA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097304" y="1365266"/>
                                            <a:ext cx="359209" cy="2410761"/>
                                            <a:chOff x="5097304" y="1365266"/>
                                            <a:chExt cx="359209" cy="2410761"/>
                                          </a:xfrm>
                                        </p:grpSpPr>
                                        <p:sp>
                                          <p:nvSpPr>
                                            <p:cNvPr id="40" name="TextBox 39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7217749-C86F-1A69-CC6F-59B274EB0322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5102218" y="1365266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70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1" name="Group 40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02D758C-09C2-B027-B3CB-1B33E7050916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097304" y="1754025"/>
                                              <a:ext cx="359209" cy="2022002"/>
                                              <a:chOff x="5097304" y="1754025"/>
                                              <a:chExt cx="359209" cy="2022002"/>
                                            </a:xfrm>
                                          </p:grpSpPr>
                                          <p:sp>
                                            <p:nvSpPr>
                                              <p:cNvPr id="42" name="TextBox 41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4C58312C-7518-46A2-D39A-E60600517265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102371" y="1754025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55</a:t>
                                                </a:r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43" name="Group 42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9C21CE0E-B41E-7E8C-DBED-4F28CA2E595D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097304" y="1983617"/>
                                                <a:ext cx="359209" cy="1792410"/>
                                                <a:chOff x="5097304" y="1983617"/>
                                                <a:chExt cx="359209" cy="1792410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44" name="TextBox 43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F2891105-C90E-3086-0F64-F680B3B69EC9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101010" y="1983617"/>
                                                  <a:ext cx="341760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40</a:t>
                                                  </a:r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45" name="Group 44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5B52101B-AB7F-DEDD-F05B-842FE042788D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097304" y="2372376"/>
                                                  <a:ext cx="359209" cy="1403651"/>
                                                  <a:chOff x="5097304" y="2372376"/>
                                                  <a:chExt cx="359209" cy="1403651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46" name="TextBox 45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38077A1B-DA21-4F74-2EDE-B8BE6E0402FD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101010" y="2372376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35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47" name="Group 46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D290E06C-F6B3-7BD2-E14A-2F73A96196C2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097304" y="2719179"/>
                                                    <a:ext cx="359209" cy="1056848"/>
                                                    <a:chOff x="5097304" y="2719179"/>
                                                    <a:chExt cx="359209" cy="1056848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48" name="TextBox 47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F8FE642D-24F5-EFEE-D07C-A03F2ECEB3BF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114753" y="3499028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15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0" name="TextBox 49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64E4B1AF-8159-DD45-59BA-EB85C4C7F9F5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097304" y="2719179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25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  <p:sp>
                                  <p:nvSpPr>
                                    <p:cNvPr id="33" name="TextBox 32">
                                      <a:extLst>
                                        <a:ext uri="{FF2B5EF4-FFF2-40B4-BE49-F238E27FC236}">
                                          <a16:creationId xmlns:a16="http://schemas.microsoft.com/office/drawing/2014/main" id="{0E86FBE6-A88F-D777-D283-E2808AE66EC2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958342" y="672717"/>
                                      <a:ext cx="484428" cy="307777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400" b="1" dirty="0"/>
                                        <a:t>KDa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1" name="TextBox 30">
                                    <a:extLst>
                                      <a:ext uri="{FF2B5EF4-FFF2-40B4-BE49-F238E27FC236}">
                                        <a16:creationId xmlns:a16="http://schemas.microsoft.com/office/drawing/2014/main" id="{14F6CF1F-6B99-5936-4007-44322A5D04B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4290610" y="3344886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42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9" name="TextBox 28">
                                  <a:extLst>
                                    <a:ext uri="{FF2B5EF4-FFF2-40B4-BE49-F238E27FC236}">
                                      <a16:creationId xmlns:a16="http://schemas.microsoft.com/office/drawing/2014/main" id="{53F54018-9DDF-A833-6415-2311F7EE8471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4631893" y="3347710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43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7" name="TextBox 26">
                                <a:extLst>
                                  <a:ext uri="{FF2B5EF4-FFF2-40B4-BE49-F238E27FC236}">
                                    <a16:creationId xmlns:a16="http://schemas.microsoft.com/office/drawing/2014/main" id="{D5A7B69F-901B-564C-83D2-790C7802D17A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4966916" y="3344886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44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5" name="TextBox 24">
                              <a:extLst>
                                <a:ext uri="{FF2B5EF4-FFF2-40B4-BE49-F238E27FC236}">
                                  <a16:creationId xmlns:a16="http://schemas.microsoft.com/office/drawing/2014/main" id="{71606AFA-F86E-2CE1-AA2F-034715405EC5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346173" y="3357807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45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3" name="TextBox 22">
                            <a:extLst>
                              <a:ext uri="{FF2B5EF4-FFF2-40B4-BE49-F238E27FC236}">
                                <a16:creationId xmlns:a16="http://schemas.microsoft.com/office/drawing/2014/main" id="{1EAC71A7-104E-1144-9EDC-509AB29F907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5695112" y="3363936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46</a:t>
                            </a:r>
                          </a:p>
                        </p:txBody>
                      </p:sp>
                    </p:grp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395FA3ED-5308-6906-6C23-50627D1C08C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00391" y="3363936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47</a:t>
                          </a:r>
                        </a:p>
                      </p:txBody>
                    </p:sp>
                  </p:grpSp>
                  <p:sp>
                    <p:nvSpPr>
                      <p:cNvPr id="19" name="TextBox 18">
                        <a:extLst>
                          <a:ext uri="{FF2B5EF4-FFF2-40B4-BE49-F238E27FC236}">
                            <a16:creationId xmlns:a16="http://schemas.microsoft.com/office/drawing/2014/main" id="{9BE08B2B-6E38-55A1-B3EC-57297A052BD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32928" y="3354411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48</a:t>
                        </a:r>
                      </a:p>
                    </p:txBody>
                  </p:sp>
                </p:grpSp>
                <p:sp>
                  <p:nvSpPr>
                    <p:cNvPr id="17" name="TextBox 16">
                      <a:extLst>
                        <a:ext uri="{FF2B5EF4-FFF2-40B4-BE49-F238E27FC236}">
                          <a16:creationId xmlns:a16="http://schemas.microsoft.com/office/drawing/2014/main" id="{0F89D60C-DA85-E243-5FD5-6F0B761EDC4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798299" y="3344886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49</a:t>
                      </a:r>
                    </a:p>
                  </p:txBody>
                </p:sp>
              </p:grpSp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18096520-8F4D-B6DF-C8DF-56EECAC4FAAB}"/>
                      </a:ext>
                    </a:extLst>
                  </p:cNvPr>
                  <p:cNvSpPr txBox="1"/>
                  <p:nvPr/>
                </p:nvSpPr>
                <p:spPr>
                  <a:xfrm>
                    <a:off x="7151263" y="3344886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50</a:t>
                    </a:r>
                  </a:p>
                </p:txBody>
              </p:sp>
            </p:grp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1A995B9A-0BC7-FE85-49AD-00140E475EB8}"/>
                    </a:ext>
                  </a:extLst>
                </p:cNvPr>
                <p:cNvSpPr txBox="1"/>
                <p:nvPr/>
              </p:nvSpPr>
              <p:spPr>
                <a:xfrm>
                  <a:off x="6029256" y="3792469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51</a:t>
                  </a:r>
                </a:p>
              </p:txBody>
            </p:sp>
          </p:grp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4DCF36D-3B50-D868-15F0-8C45B1B6F2DF}"/>
                  </a:ext>
                </a:extLst>
              </p:cNvPr>
              <p:cNvSpPr txBox="1"/>
              <p:nvPr/>
            </p:nvSpPr>
            <p:spPr>
              <a:xfrm>
                <a:off x="6378621" y="3792579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52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DD4149A-7F64-6C12-A30F-2B5FD9FA83A8}"/>
              </a:ext>
            </a:extLst>
          </p:cNvPr>
          <p:cNvSpPr txBox="1"/>
          <p:nvPr/>
        </p:nvSpPr>
        <p:spPr>
          <a:xfrm>
            <a:off x="692727" y="287891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3 </a:t>
            </a:r>
          </a:p>
        </p:txBody>
      </p:sp>
    </p:spTree>
    <p:extLst>
      <p:ext uri="{BB962C8B-B14F-4D97-AF65-F5344CB8AC3E}">
        <p14:creationId xmlns:p14="http://schemas.microsoft.com/office/powerpoint/2010/main" val="311129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1CB70CC6-43E5-544F-6035-F7EBF82B289D}"/>
              </a:ext>
            </a:extLst>
          </p:cNvPr>
          <p:cNvGrpSpPr/>
          <p:nvPr/>
        </p:nvGrpSpPr>
        <p:grpSpPr>
          <a:xfrm>
            <a:off x="3610333" y="638906"/>
            <a:ext cx="5534936" cy="3957777"/>
            <a:chOff x="3400783" y="753206"/>
            <a:chExt cx="5534936" cy="39577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1C5B50-F4F2-E998-2851-F3B7AF2604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6505" t="-4763" r="-7167" b="2937"/>
            <a:stretch/>
          </p:blipFill>
          <p:spPr>
            <a:xfrm rot="5172744" flipH="1">
              <a:off x="4285668" y="60933"/>
              <a:ext cx="3957777" cy="5342324"/>
            </a:xfrm>
            <a:prstGeom prst="rect">
              <a:avLst/>
            </a:prstGeom>
          </p:spPr>
        </p:pic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1CF538-32A7-A8A0-F125-BFEB159E12A0}"/>
                </a:ext>
              </a:extLst>
            </p:cNvPr>
            <p:cNvGrpSpPr/>
            <p:nvPr/>
          </p:nvGrpSpPr>
          <p:grpSpPr>
            <a:xfrm>
              <a:off x="3400783" y="1128647"/>
              <a:ext cx="4694930" cy="3171903"/>
              <a:chOff x="6393818" y="1390753"/>
              <a:chExt cx="4694930" cy="3171903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3B3544EC-606F-7CA7-F7EA-52173CCE7D02}"/>
                  </a:ext>
                </a:extLst>
              </p:cNvPr>
              <p:cNvGrpSpPr/>
              <p:nvPr/>
            </p:nvGrpSpPr>
            <p:grpSpPr>
              <a:xfrm>
                <a:off x="6393818" y="1390753"/>
                <a:ext cx="4456900" cy="3171903"/>
                <a:chOff x="3014175" y="802355"/>
                <a:chExt cx="4456900" cy="3171903"/>
              </a:xfrm>
            </p:grpSpPr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74DFCCAC-243A-ED7F-4DE1-711FC2732E5F}"/>
                    </a:ext>
                  </a:extLst>
                </p:cNvPr>
                <p:cNvGrpSpPr/>
                <p:nvPr/>
              </p:nvGrpSpPr>
              <p:grpSpPr>
                <a:xfrm>
                  <a:off x="3014175" y="802355"/>
                  <a:ext cx="4191877" cy="3171903"/>
                  <a:chOff x="3014175" y="802355"/>
                  <a:chExt cx="4191877" cy="3171903"/>
                </a:xfrm>
              </p:grpSpPr>
              <p:grpSp>
                <p:nvGrpSpPr>
                  <p:cNvPr id="11" name="Group 10">
                    <a:extLst>
                      <a:ext uri="{FF2B5EF4-FFF2-40B4-BE49-F238E27FC236}">
                        <a16:creationId xmlns:a16="http://schemas.microsoft.com/office/drawing/2014/main" id="{C03ED93C-68EA-D9F4-345A-09C7E131658A}"/>
                      </a:ext>
                    </a:extLst>
                  </p:cNvPr>
                  <p:cNvGrpSpPr/>
                  <p:nvPr/>
                </p:nvGrpSpPr>
                <p:grpSpPr>
                  <a:xfrm>
                    <a:off x="3014175" y="802355"/>
                    <a:ext cx="3925281" cy="3171903"/>
                    <a:chOff x="3014175" y="802355"/>
                    <a:chExt cx="3925281" cy="3171903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B4AD1EDF-9D75-9A42-7712-2CB01E2C7C2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175" y="802355"/>
                      <a:ext cx="3671166" cy="3171903"/>
                      <a:chOff x="3014175" y="802355"/>
                      <a:chExt cx="3671166" cy="3171903"/>
                    </a:xfrm>
                  </p:grpSpPr>
                  <p:grpSp>
                    <p:nvGrpSpPr>
                      <p:cNvPr id="15" name="Group 14">
                        <a:extLst>
                          <a:ext uri="{FF2B5EF4-FFF2-40B4-BE49-F238E27FC236}">
                            <a16:creationId xmlns:a16="http://schemas.microsoft.com/office/drawing/2014/main" id="{21156006-9766-87F4-0B1D-914DA3DCE6EA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175" y="802355"/>
                        <a:ext cx="3321135" cy="3171903"/>
                        <a:chOff x="4490597" y="354771"/>
                        <a:chExt cx="3321135" cy="3171903"/>
                      </a:xfrm>
                    </p:grpSpPr>
                    <p:grpSp>
                      <p:nvGrpSpPr>
                        <p:cNvPr id="17" name="Group 16">
                          <a:extLst>
                            <a:ext uri="{FF2B5EF4-FFF2-40B4-BE49-F238E27FC236}">
                              <a16:creationId xmlns:a16="http://schemas.microsoft.com/office/drawing/2014/main" id="{00AEEB7F-C4DC-9E1B-E98D-AD46C2162FD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90597" y="354771"/>
                          <a:ext cx="3055763" cy="3171903"/>
                          <a:chOff x="4490597" y="354771"/>
                          <a:chExt cx="3055763" cy="3171903"/>
                        </a:xfrm>
                      </p:grpSpPr>
                      <p:grpSp>
                        <p:nvGrpSpPr>
                          <p:cNvPr id="19" name="Group 18">
                            <a:extLst>
                              <a:ext uri="{FF2B5EF4-FFF2-40B4-BE49-F238E27FC236}">
                                <a16:creationId xmlns:a16="http://schemas.microsoft.com/office/drawing/2014/main" id="{AFC3C438-682A-62F5-0EF4-7952E51F6B0A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490597" y="354771"/>
                            <a:ext cx="2758999" cy="3171903"/>
                            <a:chOff x="4490597" y="354771"/>
                            <a:chExt cx="2758999" cy="3171903"/>
                          </a:xfrm>
                        </p:grpSpPr>
                        <p:grpSp>
                          <p:nvGrpSpPr>
                            <p:cNvPr id="21" name="Group 20">
                              <a:extLst>
                                <a:ext uri="{FF2B5EF4-FFF2-40B4-BE49-F238E27FC236}">
                                  <a16:creationId xmlns:a16="http://schemas.microsoft.com/office/drawing/2014/main" id="{09CE7D34-2F2B-7C3F-4026-05874933DCC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490597" y="354771"/>
                              <a:ext cx="2454033" cy="3171903"/>
                              <a:chOff x="4490597" y="354771"/>
                              <a:chExt cx="2454033" cy="3171903"/>
                            </a:xfrm>
                          </p:grpSpPr>
                          <p:grpSp>
                            <p:nvGrpSpPr>
                              <p:cNvPr id="23" name="Group 22">
                                <a:extLst>
                                  <a:ext uri="{FF2B5EF4-FFF2-40B4-BE49-F238E27FC236}">
                                    <a16:creationId xmlns:a16="http://schemas.microsoft.com/office/drawing/2014/main" id="{E4D6B53A-05EF-F8D7-F883-EB4CDC6E7582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490597" y="354771"/>
                                <a:ext cx="2172579" cy="3171903"/>
                                <a:chOff x="4490597" y="354771"/>
                                <a:chExt cx="2172579" cy="3171903"/>
                              </a:xfrm>
                            </p:grpSpPr>
                            <p:grpSp>
                              <p:nvGrpSpPr>
                                <p:cNvPr id="25" name="Group 24">
                                  <a:extLst>
                                    <a:ext uri="{FF2B5EF4-FFF2-40B4-BE49-F238E27FC236}">
                                      <a16:creationId xmlns:a16="http://schemas.microsoft.com/office/drawing/2014/main" id="{33A30CF0-42F2-8954-27C1-E7287C224D3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490597" y="354771"/>
                                  <a:ext cx="1928415" cy="3171903"/>
                                  <a:chOff x="4490597" y="354771"/>
                                  <a:chExt cx="1928415" cy="3171903"/>
                                </a:xfrm>
                              </p:grpSpPr>
                              <p:grpSp>
                                <p:nvGrpSpPr>
                                  <p:cNvPr id="27" name="Group 26">
                                    <a:extLst>
                                      <a:ext uri="{FF2B5EF4-FFF2-40B4-BE49-F238E27FC236}">
                                        <a16:creationId xmlns:a16="http://schemas.microsoft.com/office/drawing/2014/main" id="{12958CEE-3849-5A2D-4CF2-F7F85E980597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490597" y="354771"/>
                                    <a:ext cx="1624115" cy="3171903"/>
                                    <a:chOff x="4490597" y="354771"/>
                                    <a:chExt cx="1624115" cy="3171903"/>
                                  </a:xfrm>
                                </p:grpSpPr>
                                <p:grpSp>
                                  <p:nvGrpSpPr>
                                    <p:cNvPr id="29" name="Group 28">
                                      <a:extLst>
                                        <a:ext uri="{FF2B5EF4-FFF2-40B4-BE49-F238E27FC236}">
                                          <a16:creationId xmlns:a16="http://schemas.microsoft.com/office/drawing/2014/main" id="{202C9A6F-3D91-1825-51AE-D024D2D007F8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490597" y="354771"/>
                                      <a:ext cx="1319959" cy="3156209"/>
                                      <a:chOff x="4490597" y="354771"/>
                                      <a:chExt cx="1319959" cy="3156209"/>
                                    </a:xfrm>
                                  </p:grpSpPr>
                                  <p:grpSp>
                                    <p:nvGrpSpPr>
                                      <p:cNvPr id="31" name="Group 3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E128E41B-868F-C959-21A2-68138D45734E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490597" y="354771"/>
                                        <a:ext cx="1074374" cy="3156209"/>
                                        <a:chOff x="4490597" y="354771"/>
                                        <a:chExt cx="1074374" cy="3156209"/>
                                      </a:xfrm>
                                    </p:grpSpPr>
                                    <p:grpSp>
                                      <p:nvGrpSpPr>
                                        <p:cNvPr id="33" name="Group 3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8CFE6BCC-E17C-FE4F-BE62-A94B08BB554E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490597" y="354771"/>
                                          <a:ext cx="569371" cy="2688321"/>
                                          <a:chOff x="5956716" y="631198"/>
                                          <a:chExt cx="569371" cy="2688321"/>
                                        </a:xfrm>
                                      </p:grpSpPr>
                                      <p:grpSp>
                                        <p:nvGrpSpPr>
                                          <p:cNvPr id="35" name="Group 3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135146A6-0136-4E36-2F66-81ED76C1CBD4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026905" y="1069217"/>
                                            <a:ext cx="499182" cy="2250302"/>
                                            <a:chOff x="6026905" y="1069217"/>
                                            <a:chExt cx="499182" cy="2250302"/>
                                          </a:xfrm>
                                        </p:grpSpPr>
                                        <p:grpSp>
                                          <p:nvGrpSpPr>
                                            <p:cNvPr id="37" name="Group 3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FA7D6519-47B8-5E82-6561-5BEE86FB327D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026905" y="1166119"/>
                                              <a:ext cx="499182" cy="2153400"/>
                                              <a:chOff x="6026905" y="1166119"/>
                                              <a:chExt cx="499182" cy="215340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9" name="Group 3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2CC34FF8-9E8B-ABCD-A94F-45B430AEAD94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026905" y="1309812"/>
                                                <a:ext cx="499182" cy="2009707"/>
                                                <a:chOff x="6026905" y="1309812"/>
                                                <a:chExt cx="499182" cy="2009707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" name="Group 4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E8DDE8B6-8AC7-73DE-8552-8D399887D2B7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092971" y="1460516"/>
                                                  <a:ext cx="433116" cy="1859003"/>
                                                  <a:chOff x="6092971" y="1460516"/>
                                                  <a:chExt cx="433116" cy="1859003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3" name="Group 4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AC635BE7-597B-2504-F851-E1367247229F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092971" y="1715925"/>
                                                    <a:ext cx="433116" cy="1603594"/>
                                                    <a:chOff x="6092971" y="1715925"/>
                                                    <a:chExt cx="433116" cy="1603594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5" name="Group 4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E625757A-193C-3747-8E15-0E481A39C26E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099384" y="1957648"/>
                                                      <a:ext cx="426703" cy="1361871"/>
                                                      <a:chOff x="6099384" y="1957648"/>
                                                      <a:chExt cx="426703" cy="1361871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7" name="Group 46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5DA73AB7-8145-9510-1097-6EC9A3341240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099384" y="2229503"/>
                                                        <a:ext cx="426703" cy="1090016"/>
                                                        <a:chOff x="6099384" y="2229503"/>
                                                        <a:chExt cx="426703" cy="1090016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49" name="Group 4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859CC408-99C6-E76F-5664-2352D89D73F2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6132079" y="2538596"/>
                                                          <a:ext cx="394008" cy="780923"/>
                                                          <a:chOff x="6132079" y="2538596"/>
                                                          <a:chExt cx="394008" cy="780923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54" name="TextBox 53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42B1107E-B9BC-627A-EC2B-595162320791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184327" y="3042520"/>
                                                            <a:ext cx="341760" cy="27699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non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en-GB" sz="1200" b="1" dirty="0"/>
                                                              <a:t>15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52" name="TextBox 51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C44EF193-9144-DBEB-4034-BD717DED8163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132079" y="2538596"/>
                                                            <a:ext cx="341760" cy="27699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non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en-GB" sz="1200" b="1" dirty="0"/>
                                                              <a:t>25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50" name="TextBox 49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21BF3919-838A-5239-78D9-4759489B4C31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099384" y="2229503"/>
                                                          <a:ext cx="341760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non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sz="1200" b="1" dirty="0"/>
                                                            <a:t>35</a:t>
                                                          </a: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8" name="TextBox 47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4C008C08-08BA-D7E1-1067-535CAA87FCE5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099384" y="1957648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non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40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6" name="TextBox 45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1976A710-758A-CF22-5256-866AA999AFA2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092971" y="1715925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55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4" name="TextBox 43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9512E852-CDEC-0919-8E77-2C3046FCF0D7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102343" y="1460516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70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2" name="TextBox 41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DD4EA178-D351-E079-E337-A8CC9ADBA547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26905" y="1309812"/>
                                                  <a:ext cx="420308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100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0" name="TextBox 39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1DA1C85A-C051-D620-38D4-02B8735590D3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34528" y="1166119"/>
                                                <a:ext cx="420308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130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8" name="TextBox 37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B81ADAEA-B705-6505-DAAA-A33747D0F77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030034" y="1069217"/>
                                              <a:ext cx="420308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170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6" name="TextBox 35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92337810-7ADB-C018-0A8C-AF661339237E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956716" y="631198"/>
                                            <a:ext cx="484428" cy="30777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400" b="1" dirty="0"/>
                                              <a:t>KDa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4" name="TextBox 33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3415DC8-9478-FE61-08F8-772AF150D8E7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301757" y="3233981"/>
                                          <a:ext cx="263214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1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2" name="TextBox 3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B80A39F-3E32-9D01-A91E-B198A794DC31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547342" y="3226193"/>
                                        <a:ext cx="26321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2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0" name="TextBox 29">
                                      <a:extLst>
                                        <a:ext uri="{FF2B5EF4-FFF2-40B4-BE49-F238E27FC236}">
                                          <a16:creationId xmlns:a16="http://schemas.microsoft.com/office/drawing/2014/main" id="{23090FDC-98F1-9214-D099-EFE360FF63C8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851498" y="3249675"/>
                                      <a:ext cx="263214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3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8" name="TextBox 27">
                                    <a:extLst>
                                      <a:ext uri="{FF2B5EF4-FFF2-40B4-BE49-F238E27FC236}">
                                        <a16:creationId xmlns:a16="http://schemas.microsoft.com/office/drawing/2014/main" id="{2DE7A136-C41E-74C6-F8F3-816B2D3CFA5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155798" y="3233982"/>
                                    <a:ext cx="263214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4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6" name="TextBox 25">
                                  <a:extLst>
                                    <a:ext uri="{FF2B5EF4-FFF2-40B4-BE49-F238E27FC236}">
                                      <a16:creationId xmlns:a16="http://schemas.microsoft.com/office/drawing/2014/main" id="{E28951A6-7FE8-0DBE-E23B-E2EA616C55C0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399962" y="3249636"/>
                                  <a:ext cx="26321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4" name="TextBox 23">
                                <a:extLst>
                                  <a:ext uri="{FF2B5EF4-FFF2-40B4-BE49-F238E27FC236}">
                                    <a16:creationId xmlns:a16="http://schemas.microsoft.com/office/drawing/2014/main" id="{851215B7-4174-35CF-42ED-E77B76441B3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681416" y="3249636"/>
                                <a:ext cx="263214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6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2" name="TextBox 21">
                              <a:extLst>
                                <a:ext uri="{FF2B5EF4-FFF2-40B4-BE49-F238E27FC236}">
                                  <a16:creationId xmlns:a16="http://schemas.microsoft.com/office/drawing/2014/main" id="{0FB91CDE-5931-197F-EE3A-FB3A1C30E91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986382" y="3233980"/>
                              <a:ext cx="26321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7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0" name="TextBox 19">
                            <a:extLst>
                              <a:ext uri="{FF2B5EF4-FFF2-40B4-BE49-F238E27FC236}">
                                <a16:creationId xmlns:a16="http://schemas.microsoft.com/office/drawing/2014/main" id="{B6241B9F-0ED8-A02B-EEB4-9EA62CC87D6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283146" y="3224456"/>
                            <a:ext cx="2632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8</a:t>
                            </a:r>
                          </a:p>
                        </p:txBody>
                      </p:sp>
                    </p:grpSp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A524048E-7A1D-DD73-F63D-A160B9AE1D9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548518" y="3221061"/>
                          <a:ext cx="26321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9</a:t>
                          </a:r>
                        </a:p>
                      </p:txBody>
                    </p:sp>
                  </p:grpSp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E76E3CD8-C7AD-9BF7-CF0A-E9D6FA49E93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343581" y="3630544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10</a:t>
                        </a:r>
                      </a:p>
                    </p:txBody>
                  </p: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7DE57B36-B01D-117D-DBC0-7DCEBDEEC88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7696" y="3611604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11</a:t>
                      </a:r>
                    </a:p>
                  </p:txBody>
                </p:sp>
              </p:grpSp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E7095514-6A0B-62BC-3A63-9E3542E52C06}"/>
                      </a:ext>
                    </a:extLst>
                  </p:cNvPr>
                  <p:cNvSpPr txBox="1"/>
                  <p:nvPr/>
                </p:nvSpPr>
                <p:spPr>
                  <a:xfrm>
                    <a:off x="6864292" y="3600032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12</a:t>
                    </a: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14BB116-1168-7B19-E285-6AA896DDFFE1}"/>
                    </a:ext>
                  </a:extLst>
                </p:cNvPr>
                <p:cNvSpPr txBox="1"/>
                <p:nvPr/>
              </p:nvSpPr>
              <p:spPr>
                <a:xfrm>
                  <a:off x="7129315" y="3590507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13</a:t>
                  </a:r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7DE661C-8CE3-EDB8-4562-3F34AF8AD97B}"/>
                  </a:ext>
                </a:extLst>
              </p:cNvPr>
              <p:cNvSpPr txBox="1"/>
              <p:nvPr/>
            </p:nvSpPr>
            <p:spPr>
              <a:xfrm>
                <a:off x="10746988" y="4165292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8E5DDCA-C89D-97C2-412B-8F4F11AA5079}"/>
              </a:ext>
            </a:extLst>
          </p:cNvPr>
          <p:cNvSpPr txBox="1"/>
          <p:nvPr/>
        </p:nvSpPr>
        <p:spPr>
          <a:xfrm>
            <a:off x="1034472" y="387927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2</a:t>
            </a:r>
          </a:p>
        </p:txBody>
      </p:sp>
    </p:spTree>
    <p:extLst>
      <p:ext uri="{BB962C8B-B14F-4D97-AF65-F5344CB8AC3E}">
        <p14:creationId xmlns:p14="http://schemas.microsoft.com/office/powerpoint/2010/main" val="2328749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B4BF6DB3-85C8-68C3-C730-AEAB66D87638}"/>
              </a:ext>
            </a:extLst>
          </p:cNvPr>
          <p:cNvGrpSpPr/>
          <p:nvPr/>
        </p:nvGrpSpPr>
        <p:grpSpPr>
          <a:xfrm>
            <a:off x="3200113" y="1094895"/>
            <a:ext cx="5983928" cy="4124398"/>
            <a:chOff x="2923888" y="1094895"/>
            <a:chExt cx="5983928" cy="4124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9118E32-EBFA-9AB2-B000-807143074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14067" t="-9811" r="-10676" b="-22324"/>
            <a:stretch/>
          </p:blipFill>
          <p:spPr>
            <a:xfrm>
              <a:off x="2923888" y="1094895"/>
              <a:ext cx="5983928" cy="4124398"/>
            </a:xfrm>
            <a:prstGeom prst="rect">
              <a:avLst/>
            </a:prstGeom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FA1088D-5F31-2666-1FC9-799ACE619DE9}"/>
                </a:ext>
              </a:extLst>
            </p:cNvPr>
            <p:cNvGrpSpPr/>
            <p:nvPr/>
          </p:nvGrpSpPr>
          <p:grpSpPr>
            <a:xfrm>
              <a:off x="3400783" y="1128647"/>
              <a:ext cx="5056880" cy="3124239"/>
              <a:chOff x="6393818" y="1390753"/>
              <a:chExt cx="5056880" cy="3124239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320976C4-0A1F-FF98-89E9-412C60BDD345}"/>
                  </a:ext>
                </a:extLst>
              </p:cNvPr>
              <p:cNvGrpSpPr/>
              <p:nvPr/>
            </p:nvGrpSpPr>
            <p:grpSpPr>
              <a:xfrm>
                <a:off x="6393818" y="1390753"/>
                <a:ext cx="4856033" cy="3124239"/>
                <a:chOff x="3014175" y="802355"/>
                <a:chExt cx="4856033" cy="3124239"/>
              </a:xfrm>
            </p:grpSpPr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BC174457-8B2E-DF1F-3FC2-9263AB7B48D9}"/>
                    </a:ext>
                  </a:extLst>
                </p:cNvPr>
                <p:cNvGrpSpPr/>
                <p:nvPr/>
              </p:nvGrpSpPr>
              <p:grpSpPr>
                <a:xfrm>
                  <a:off x="3014175" y="802355"/>
                  <a:ext cx="4555470" cy="3124239"/>
                  <a:chOff x="3014175" y="802355"/>
                  <a:chExt cx="4555470" cy="3124239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5CE28A00-FC8D-102C-A89B-CF6053A6ABA9}"/>
                      </a:ext>
                    </a:extLst>
                  </p:cNvPr>
                  <p:cNvGrpSpPr/>
                  <p:nvPr/>
                </p:nvGrpSpPr>
                <p:grpSpPr>
                  <a:xfrm>
                    <a:off x="3014175" y="802355"/>
                    <a:ext cx="4254373" cy="3124239"/>
                    <a:chOff x="3014175" y="802355"/>
                    <a:chExt cx="4254373" cy="3124239"/>
                  </a:xfrm>
                </p:grpSpPr>
                <p:grpSp>
                  <p:nvGrpSpPr>
                    <p:cNvPr id="12" name="Group 11">
                      <a:extLst>
                        <a:ext uri="{FF2B5EF4-FFF2-40B4-BE49-F238E27FC236}">
                          <a16:creationId xmlns:a16="http://schemas.microsoft.com/office/drawing/2014/main" id="{5F9742F5-E652-45D9-F838-E00375B40C5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014175" y="802355"/>
                      <a:ext cx="3871191" cy="3124239"/>
                      <a:chOff x="3014175" y="802355"/>
                      <a:chExt cx="3871191" cy="3124239"/>
                    </a:xfrm>
                  </p:grpSpPr>
                  <p:grpSp>
                    <p:nvGrpSpPr>
                      <p:cNvPr id="14" name="Group 13">
                        <a:extLst>
                          <a:ext uri="{FF2B5EF4-FFF2-40B4-BE49-F238E27FC236}">
                            <a16:creationId xmlns:a16="http://schemas.microsoft.com/office/drawing/2014/main" id="{03E95376-2DA8-A37F-718A-3E01D2653A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14175" y="802355"/>
                        <a:ext cx="3530685" cy="3124239"/>
                        <a:chOff x="4490597" y="354771"/>
                        <a:chExt cx="3530685" cy="3124239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B4AA1115-94FF-6455-2E49-284914B17FA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490597" y="354771"/>
                          <a:ext cx="3198638" cy="3124239"/>
                          <a:chOff x="4490597" y="354771"/>
                          <a:chExt cx="3198638" cy="3124239"/>
                        </a:xfrm>
                      </p:grpSpPr>
                      <p:grpSp>
                        <p:nvGrpSpPr>
                          <p:cNvPr id="18" name="Group 17">
                            <a:extLst>
                              <a:ext uri="{FF2B5EF4-FFF2-40B4-BE49-F238E27FC236}">
                                <a16:creationId xmlns:a16="http://schemas.microsoft.com/office/drawing/2014/main" id="{8873022A-4CE2-9498-A0AE-907DE1D52F5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490597" y="354771"/>
                            <a:ext cx="2920924" cy="3124239"/>
                            <a:chOff x="4490597" y="354771"/>
                            <a:chExt cx="2920924" cy="3124239"/>
                          </a:xfrm>
                        </p:grpSpPr>
                        <p:grpSp>
                          <p:nvGrpSpPr>
                            <p:cNvPr id="20" name="Group 19">
                              <a:extLst>
                                <a:ext uri="{FF2B5EF4-FFF2-40B4-BE49-F238E27FC236}">
                                  <a16:creationId xmlns:a16="http://schemas.microsoft.com/office/drawing/2014/main" id="{415BA07A-B0F2-13FC-D5CF-93D12365F93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490597" y="354771"/>
                              <a:ext cx="2635008" cy="3124239"/>
                              <a:chOff x="4490597" y="354771"/>
                              <a:chExt cx="2635008" cy="3124239"/>
                            </a:xfrm>
                          </p:grpSpPr>
                          <p:grpSp>
                            <p:nvGrpSpPr>
                              <p:cNvPr id="22" name="Group 21">
                                <a:extLst>
                                  <a:ext uri="{FF2B5EF4-FFF2-40B4-BE49-F238E27FC236}">
                                    <a16:creationId xmlns:a16="http://schemas.microsoft.com/office/drawing/2014/main" id="{78574021-6A41-0400-D3DC-D75075B2E26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4490597" y="354771"/>
                                <a:ext cx="2286879" cy="3114714"/>
                                <a:chOff x="4490597" y="354771"/>
                                <a:chExt cx="2286879" cy="3114714"/>
                              </a:xfrm>
                            </p:grpSpPr>
                            <p:grpSp>
                              <p:nvGrpSpPr>
                                <p:cNvPr id="24" name="Group 23">
                                  <a:extLst>
                                    <a:ext uri="{FF2B5EF4-FFF2-40B4-BE49-F238E27FC236}">
                                      <a16:creationId xmlns:a16="http://schemas.microsoft.com/office/drawing/2014/main" id="{2D6C80E6-056E-32F6-0739-2AE5D93E730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490597" y="354771"/>
                                  <a:ext cx="1985565" cy="3108585"/>
                                  <a:chOff x="4490597" y="354771"/>
                                  <a:chExt cx="1985565" cy="3108585"/>
                                </a:xfrm>
                              </p:grpSpPr>
                              <p:grpSp>
                                <p:nvGrpSpPr>
                                  <p:cNvPr id="26" name="Group 25">
                                    <a:extLst>
                                      <a:ext uri="{FF2B5EF4-FFF2-40B4-BE49-F238E27FC236}">
                                        <a16:creationId xmlns:a16="http://schemas.microsoft.com/office/drawing/2014/main" id="{BDD7E9B1-B081-EA52-6537-C25DBA603A28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490597" y="354771"/>
                                    <a:ext cx="1690790" cy="3095703"/>
                                    <a:chOff x="4490597" y="354771"/>
                                    <a:chExt cx="1690790" cy="3095703"/>
                                  </a:xfrm>
                                </p:grpSpPr>
                                <p:grpSp>
                                  <p:nvGrpSpPr>
                                    <p:cNvPr id="28" name="Group 27">
                                      <a:extLst>
                                        <a:ext uri="{FF2B5EF4-FFF2-40B4-BE49-F238E27FC236}">
                                          <a16:creationId xmlns:a16="http://schemas.microsoft.com/office/drawing/2014/main" id="{2C613C75-5EF5-5E8B-9C86-F4C7CC28F2CB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490597" y="354771"/>
                                      <a:ext cx="1405684" cy="3091271"/>
                                      <a:chOff x="4490597" y="354771"/>
                                      <a:chExt cx="1405684" cy="3091271"/>
                                    </a:xfrm>
                                  </p:grpSpPr>
                                  <p:grpSp>
                                    <p:nvGrpSpPr>
                                      <p:cNvPr id="30" name="Group 2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3D67D26-4FCE-7C49-F8B9-3058D2D3C65A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490597" y="354771"/>
                                        <a:ext cx="1171045" cy="3086248"/>
                                        <a:chOff x="4490597" y="354771"/>
                                        <a:chExt cx="1171045" cy="3086248"/>
                                      </a:xfrm>
                                    </p:grpSpPr>
                                    <p:grpSp>
                                      <p:nvGrpSpPr>
                                        <p:cNvPr id="32" name="Group 3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10176CE-250F-16B2-D02A-6332CA67175E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490597" y="354771"/>
                                          <a:ext cx="630685" cy="3038342"/>
                                          <a:chOff x="5956716" y="631198"/>
                                          <a:chExt cx="630685" cy="3038342"/>
                                        </a:xfrm>
                                      </p:grpSpPr>
                                      <p:grpSp>
                                        <p:nvGrpSpPr>
                                          <p:cNvPr id="34" name="Group 3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A72DD63-B520-8B6E-C0A5-52D561752AF8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026905" y="1069217"/>
                                            <a:ext cx="560496" cy="2600323"/>
                                            <a:chOff x="6026905" y="1069217"/>
                                            <a:chExt cx="560496" cy="2600323"/>
                                          </a:xfrm>
                                        </p:grpSpPr>
                                        <p:grpSp>
                                          <p:nvGrpSpPr>
                                            <p:cNvPr id="36" name="Group 3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1E5F65C-BB28-A145-80AB-DFD8B0ECA858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026905" y="1166119"/>
                                              <a:ext cx="560496" cy="2503421"/>
                                              <a:chOff x="6026905" y="1166119"/>
                                              <a:chExt cx="560496" cy="2503421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8" name="Group 3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CC0DE164-05AB-7A82-84E3-3DBA2B288D7C}"/>
                                                  </a:ext>
                                                </a:extLst>
                                              </p:cNvPr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026905" y="1309812"/>
                                                <a:ext cx="560496" cy="2359728"/>
                                                <a:chOff x="6026905" y="1309812"/>
                                                <a:chExt cx="560496" cy="2359728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0" name="Group 39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4F4E6254-1545-E092-0800-3C303C56B0EB}"/>
                                                    </a:ext>
                                                  </a:extLst>
                                                </p:cNvPr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102343" y="1460516"/>
                                                  <a:ext cx="485058" cy="2209024"/>
                                                  <a:chOff x="6102343" y="1460516"/>
                                                  <a:chExt cx="485058" cy="220902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2" name="Group 41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CB883182-69C7-BEA0-576D-44916D163CFB}"/>
                                                      </a:ext>
                                                    </a:extLst>
                                                  </p:cNvPr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6150121" y="1877850"/>
                                                    <a:ext cx="437280" cy="1791690"/>
                                                    <a:chOff x="6150121" y="1877850"/>
                                                    <a:chExt cx="437280" cy="179169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4" name="Group 43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B291186D-DE94-2952-FBE4-622420AA42F9}"/>
                                                        </a:ext>
                                                      </a:extLst>
                                                    </p:cNvPr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6203376" y="2144675"/>
                                                      <a:ext cx="384025" cy="1524865"/>
                                                      <a:chOff x="6203376" y="2144675"/>
                                                      <a:chExt cx="384025" cy="152486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6" name="Group 45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F4DC69C8-F281-AB8A-500B-E8035E992AD8}"/>
                                                          </a:ext>
                                                        </a:extLst>
                                                      </p:cNvPr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6222427" y="2507399"/>
                                                        <a:ext cx="364974" cy="1162141"/>
                                                        <a:chOff x="6222427" y="2507399"/>
                                                        <a:chExt cx="364974" cy="1162141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48" name="Group 47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7556A8EC-87C8-4A55-9C90-D41454E553CB}"/>
                                                            </a:ext>
                                                          </a:extLst>
                                                        </p:cNvPr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6222427" y="2824975"/>
                                                          <a:ext cx="364974" cy="844565"/>
                                                          <a:chOff x="6222427" y="2824975"/>
                                                          <a:chExt cx="364974" cy="844565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53" name="TextBox 52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EDD5D865-3699-EB98-30E9-175A307F2B37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245641" y="3392541"/>
                                                            <a:ext cx="341760" cy="27699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non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en-GB" sz="1200" b="1" dirty="0"/>
                                                              <a:t>15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51" name="TextBox 50">
                                                            <a:extLst>
                                                              <a:ext uri="{FF2B5EF4-FFF2-40B4-BE49-F238E27FC236}">
                                                                <a16:creationId xmlns:a16="http://schemas.microsoft.com/office/drawing/2014/main" id="{B7B6B14A-6C98-2D46-4E20-E4C6D7D21796}"/>
                                                              </a:ext>
                                                            </a:extLst>
                                                          </p:cNvPr>
                                                          <p:cNvSpPr txBox="1"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222427" y="2824975"/>
                                                            <a:ext cx="341760" cy="276999"/>
                                                          </a:xfrm>
                                                          <a:prstGeom prst="rect">
                                                            <a:avLst/>
                                                          </a:prstGeom>
                                                          <a:noFill/>
                                                        </p:spPr>
                                                        <p:txBody>
                                                          <a:bodyPr wrap="none" rtlCol="0">
                                                            <a:spAutoFit/>
                                                          </a:bodyPr>
                                                          <a:lstStyle/>
                                                          <a:p>
                                                            <a:r>
                                                              <a:rPr lang="en-GB" sz="1200" b="1" dirty="0"/>
                                                              <a:t>25</a:t>
                                                            </a:r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49" name="TextBox 48">
                                                          <a:extLst>
                                                            <a:ext uri="{FF2B5EF4-FFF2-40B4-BE49-F238E27FC236}">
                                                              <a16:creationId xmlns:a16="http://schemas.microsoft.com/office/drawing/2014/main" id="{D4F50DA3-C519-D47F-B125-389E4D8713CC}"/>
                                                            </a:ext>
                                                          </a:extLst>
                                                        </p:cNvPr>
                                                        <p:cNvSpPr txBox="1"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222427" y="2507399"/>
                                                          <a:ext cx="341760" cy="276999"/>
                                                        </a:xfrm>
                                                        <a:prstGeom prst="rect">
                                                          <a:avLst/>
                                                        </a:prstGeom>
                                                        <a:noFill/>
                                                      </p:spPr>
                                                      <p:txBody>
                                                        <a:bodyPr wrap="none" rtlCol="0">
                                                          <a:spAutoFit/>
                                                        </a:bodyPr>
                                                        <a:lstStyle/>
                                                        <a:p>
                                                          <a:r>
                                                            <a:rPr lang="en-GB" sz="1200" b="1" dirty="0"/>
                                                            <a:t>35</a:t>
                                                          </a:r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7" name="TextBox 46">
                                                        <a:extLst>
                                                          <a:ext uri="{FF2B5EF4-FFF2-40B4-BE49-F238E27FC236}">
                                                            <a16:creationId xmlns:a16="http://schemas.microsoft.com/office/drawing/2014/main" id="{0B7C3D42-E77C-4CD2-1514-D731B84D5A64}"/>
                                                          </a:ext>
                                                        </a:extLst>
                                                      </p:cNvPr>
                                                      <p:cNvSpPr txBox="1"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203376" y="2144675"/>
                                                        <a:ext cx="341760" cy="276999"/>
                                                      </a:xfrm>
                                                      <a:prstGeom prst="rect">
                                                        <a:avLst/>
                                                      </a:prstGeom>
                                                      <a:noFill/>
                                                    </p:spPr>
                                                    <p:txBody>
                                                      <a:bodyPr wrap="square" rtlCol="0">
                                                        <a:spAutoFit/>
                                                      </a:bodyPr>
                                                      <a:lstStyle/>
                                                      <a:p>
                                                        <a:r>
                                                          <a:rPr lang="en-GB" sz="1200" b="1" dirty="0"/>
                                                          <a:t>40</a:t>
                                                        </a:r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5" name="TextBox 44">
                                                      <a:extLst>
                                                        <a:ext uri="{FF2B5EF4-FFF2-40B4-BE49-F238E27FC236}">
                                                          <a16:creationId xmlns:a16="http://schemas.microsoft.com/office/drawing/2014/main" id="{0F7652A8-67C2-C519-4A2E-C03F001F37A3}"/>
                                                        </a:ext>
                                                      </a:extLst>
                                                    </p:cNvPr>
                                                    <p:cNvSpPr txBox="1"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150121" y="1877850"/>
                                                      <a:ext cx="341760" cy="276999"/>
                                                    </a:xfrm>
                                                    <a:prstGeom prst="rect">
                                                      <a:avLst/>
                                                    </a:prstGeom>
                                                    <a:noFill/>
                                                  </p:spPr>
                                                  <p:txBody>
                                                    <a:bodyPr wrap="none" rtlCol="0">
                                                      <a:spAutoFit/>
                                                    </a:bodyPr>
                                                    <a:lstStyle/>
                                                    <a:p>
                                                      <a:r>
                                                        <a:rPr lang="en-GB" sz="1200" b="1" dirty="0"/>
                                                        <a:t>55</a:t>
                                                      </a:r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3" name="TextBox 42">
                                                    <a:extLst>
                                                      <a:ext uri="{FF2B5EF4-FFF2-40B4-BE49-F238E27FC236}">
                                                        <a16:creationId xmlns:a16="http://schemas.microsoft.com/office/drawing/2014/main" id="{1E75AF5C-8C20-429A-04CE-C72C1A35ACBC}"/>
                                                      </a:ext>
                                                    </a:extLst>
                                                  </p:cNvPr>
                                                  <p:cNvSpPr txBox="1"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102343" y="1460516"/>
                                                    <a:ext cx="341760" cy="276999"/>
                                                  </a:xfrm>
                                                  <a:prstGeom prst="rect">
                                                    <a:avLst/>
                                                  </a:prstGeom>
                                                  <a:noFill/>
                                                </p:spPr>
                                                <p:txBody>
                                                  <a:bodyPr wrap="none" rtlCol="0">
                                                    <a:spAutoFit/>
                                                  </a:bodyPr>
                                                  <a:lstStyle/>
                                                  <a:p>
                                                    <a:r>
                                                      <a:rPr lang="en-GB" sz="1200" b="1" dirty="0"/>
                                                      <a:t>70</a:t>
                                                    </a:r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" name="TextBox 40">
                                                  <a:extLst>
                                                    <a:ext uri="{FF2B5EF4-FFF2-40B4-BE49-F238E27FC236}">
                                                      <a16:creationId xmlns:a16="http://schemas.microsoft.com/office/drawing/2014/main" id="{95C1CD12-2F4D-B38C-7265-2B4F2F59A02F}"/>
                                                    </a:ext>
                                                  </a:extLst>
                                                </p:cNvPr>
                                                <p:cNvSpPr txBox="1"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026905" y="1309812"/>
                                                  <a:ext cx="420308" cy="276999"/>
                                                </a:xfrm>
                                                <a:prstGeom prst="rect">
                                                  <a:avLst/>
                                                </a:prstGeom>
                                                <a:noFill/>
                                              </p:spPr>
                                              <p:txBody>
                                                <a:bodyPr wrap="none" rtlCol="0">
                                                  <a:spAutoFit/>
                                                </a:bodyPr>
                                                <a:lstStyle/>
                                                <a:p>
                                                  <a:r>
                                                    <a:rPr lang="en-GB" sz="1200" b="1" dirty="0"/>
                                                    <a:t>100</a:t>
                                                  </a:r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39" name="TextBox 38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021D5235-5DBD-F32E-FEEE-1C21B0CD7ABE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34528" y="1166119"/>
                                                <a:ext cx="420308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130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37" name="TextBox 3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527B238B-BADA-F9BC-29AD-3470F28B83D2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030034" y="1069217"/>
                                              <a:ext cx="420308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170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5" name="TextBox 34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04C45C1-CC76-E3EA-9B6F-5FB3251C3A8E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5956716" y="631198"/>
                                            <a:ext cx="484428" cy="30777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400" b="1" dirty="0"/>
                                              <a:t>KDa</a:t>
                                            </a:r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3" name="TextBox 32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5EB69BC4-9BD9-0F8B-6DE4-C808C14596C8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5398428" y="3164020"/>
                                          <a:ext cx="263214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squar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1</a:t>
                                          </a: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1" name="TextBox 30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5D5C56A5-096D-D1C1-5415-00FAA7835151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5633067" y="3169043"/>
                                        <a:ext cx="263214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2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29" name="TextBox 28">
                                      <a:extLst>
                                        <a:ext uri="{FF2B5EF4-FFF2-40B4-BE49-F238E27FC236}">
                                          <a16:creationId xmlns:a16="http://schemas.microsoft.com/office/drawing/2014/main" id="{56116A5A-8D28-F507-65AF-6042F5C12519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918173" y="3173475"/>
                                      <a:ext cx="263214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3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27" name="TextBox 26">
                                    <a:extLst>
                                      <a:ext uri="{FF2B5EF4-FFF2-40B4-BE49-F238E27FC236}">
                                        <a16:creationId xmlns:a16="http://schemas.microsoft.com/office/drawing/2014/main" id="{D633B294-EFBD-987B-8C4F-6E2FCD20540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212948" y="3186357"/>
                                    <a:ext cx="263214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4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5" name="TextBox 24">
                                  <a:extLst>
                                    <a:ext uri="{FF2B5EF4-FFF2-40B4-BE49-F238E27FC236}">
                                      <a16:creationId xmlns:a16="http://schemas.microsoft.com/office/drawing/2014/main" id="{C6649104-8937-68C2-1F7B-0E5550556524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514262" y="3192486"/>
                                  <a:ext cx="26321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3" name="TextBox 22">
                                <a:extLst>
                                  <a:ext uri="{FF2B5EF4-FFF2-40B4-BE49-F238E27FC236}">
                                    <a16:creationId xmlns:a16="http://schemas.microsoft.com/office/drawing/2014/main" id="{B51D5177-3954-3B72-9586-E5E65B0896D4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862391" y="3202011"/>
                                <a:ext cx="263214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6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1" name="TextBox 20">
                              <a:extLst>
                                <a:ext uri="{FF2B5EF4-FFF2-40B4-BE49-F238E27FC236}">
                                  <a16:creationId xmlns:a16="http://schemas.microsoft.com/office/drawing/2014/main" id="{37317FDA-D6F2-7B53-6270-714F19DE6828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148307" y="3186355"/>
                              <a:ext cx="263214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7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9" name="TextBox 18">
                            <a:extLst>
                              <a:ext uri="{FF2B5EF4-FFF2-40B4-BE49-F238E27FC236}">
                                <a16:creationId xmlns:a16="http://schemas.microsoft.com/office/drawing/2014/main" id="{D031DA9E-B773-F471-38E4-ADA83190B85B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7426021" y="3176831"/>
                            <a:ext cx="263214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8</a:t>
                            </a:r>
                          </a:p>
                        </p:txBody>
                      </p:sp>
                    </p:grpSp>
                    <p:sp>
                      <p:nvSpPr>
                        <p:cNvPr id="17" name="TextBox 16">
                          <a:extLst>
                            <a:ext uri="{FF2B5EF4-FFF2-40B4-BE49-F238E27FC236}">
                              <a16:creationId xmlns:a16="http://schemas.microsoft.com/office/drawing/2014/main" id="{E20C2A52-A11D-1E89-2D07-F3E0E8B7386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758068" y="3173436"/>
                          <a:ext cx="263214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9</a:t>
                          </a:r>
                        </a:p>
                      </p:txBody>
                    </p:sp>
                  </p:grpSp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6CF9BBC7-9976-0E50-DBA9-ED6C29601E0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543606" y="3601969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10</a:t>
                        </a:r>
                      </a:p>
                    </p:txBody>
                  </p:sp>
                </p:grpSp>
                <p:sp>
                  <p:nvSpPr>
                    <p:cNvPr id="13" name="TextBox 12">
                      <a:extLst>
                        <a:ext uri="{FF2B5EF4-FFF2-40B4-BE49-F238E27FC236}">
                          <a16:creationId xmlns:a16="http://schemas.microsoft.com/office/drawing/2014/main" id="{BF450DD6-ABCF-A895-5EF0-9DFD92C367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926788" y="3603407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11</a:t>
                      </a:r>
                    </a:p>
                  </p:txBody>
                </p:sp>
              </p:grpSp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3BD1E1DF-0FD4-7B6D-5DA8-E9735BD80702}"/>
                      </a:ext>
                    </a:extLst>
                  </p:cNvPr>
                  <p:cNvSpPr txBox="1"/>
                  <p:nvPr/>
                </p:nvSpPr>
                <p:spPr>
                  <a:xfrm>
                    <a:off x="7227885" y="3595944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12</a:t>
                    </a:r>
                  </a:p>
                </p:txBody>
              </p:sp>
            </p:grp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D054E80-5055-C63F-8237-3CA78F3328DC}"/>
                    </a:ext>
                  </a:extLst>
                </p:cNvPr>
                <p:cNvSpPr txBox="1"/>
                <p:nvPr/>
              </p:nvSpPr>
              <p:spPr>
                <a:xfrm>
                  <a:off x="7528448" y="3592443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13</a:t>
                  </a:r>
                </a:p>
              </p:txBody>
            </p:sp>
          </p:grp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01E9E04-0EAC-E715-34EF-70DD25B90D2E}"/>
                  </a:ext>
                </a:extLst>
              </p:cNvPr>
              <p:cNvSpPr txBox="1"/>
              <p:nvPr/>
            </p:nvSpPr>
            <p:spPr>
              <a:xfrm>
                <a:off x="11108938" y="4174817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14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11C5DC1-763A-0956-33D4-4200A5D1224C}"/>
              </a:ext>
            </a:extLst>
          </p:cNvPr>
          <p:cNvSpPr txBox="1"/>
          <p:nvPr/>
        </p:nvSpPr>
        <p:spPr>
          <a:xfrm>
            <a:off x="1034472" y="387927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3</a:t>
            </a:r>
          </a:p>
        </p:txBody>
      </p:sp>
    </p:spTree>
    <p:extLst>
      <p:ext uri="{BB962C8B-B14F-4D97-AF65-F5344CB8AC3E}">
        <p14:creationId xmlns:p14="http://schemas.microsoft.com/office/powerpoint/2010/main" val="3677364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>
            <a:extLst>
              <a:ext uri="{FF2B5EF4-FFF2-40B4-BE49-F238E27FC236}">
                <a16:creationId xmlns:a16="http://schemas.microsoft.com/office/drawing/2014/main" id="{98D9F809-01FD-53AF-8AFC-E14EF215A009}"/>
              </a:ext>
            </a:extLst>
          </p:cNvPr>
          <p:cNvGrpSpPr/>
          <p:nvPr/>
        </p:nvGrpSpPr>
        <p:grpSpPr>
          <a:xfrm>
            <a:off x="3380204" y="1202791"/>
            <a:ext cx="6858000" cy="3857625"/>
            <a:chOff x="3047695" y="851809"/>
            <a:chExt cx="6858000" cy="3857625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91C1A4A0-58A2-064B-7569-76759452A0AD}"/>
                </a:ext>
              </a:extLst>
            </p:cNvPr>
            <p:cNvGrpSpPr/>
            <p:nvPr/>
          </p:nvGrpSpPr>
          <p:grpSpPr>
            <a:xfrm>
              <a:off x="3047695" y="851809"/>
              <a:ext cx="6858000" cy="3857625"/>
              <a:chOff x="3047695" y="851809"/>
              <a:chExt cx="6858000" cy="3857625"/>
            </a:xfrm>
          </p:grpSpPr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9BC72981-689A-48E2-0823-4DF489C3F4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4547882" y="-648378"/>
                <a:ext cx="3857625" cy="6858000"/>
              </a:xfrm>
              <a:prstGeom prst="rect">
                <a:avLst/>
              </a:prstGeom>
            </p:spPr>
          </p:pic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4812B3E5-A896-5037-6AFD-F3AE065E622A}"/>
                  </a:ext>
                </a:extLst>
              </p:cNvPr>
              <p:cNvGrpSpPr/>
              <p:nvPr/>
            </p:nvGrpSpPr>
            <p:grpSpPr>
              <a:xfrm>
                <a:off x="4927380" y="3873976"/>
                <a:ext cx="3487500" cy="308432"/>
                <a:chOff x="6424727" y="3808662"/>
                <a:chExt cx="3487500" cy="308432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DC7F1C99-460E-FBDB-8DA4-F27EE95743D6}"/>
                    </a:ext>
                  </a:extLst>
                </p:cNvPr>
                <p:cNvGrpSpPr/>
                <p:nvPr/>
              </p:nvGrpSpPr>
              <p:grpSpPr>
                <a:xfrm>
                  <a:off x="6424727" y="3808663"/>
                  <a:ext cx="3191594" cy="308431"/>
                  <a:chOff x="6424727" y="3808663"/>
                  <a:chExt cx="3191594" cy="308431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F1285247-399A-1EC8-057C-3321F232F50B}"/>
                      </a:ext>
                    </a:extLst>
                  </p:cNvPr>
                  <p:cNvGrpSpPr/>
                  <p:nvPr/>
                </p:nvGrpSpPr>
                <p:grpSpPr>
                  <a:xfrm>
                    <a:off x="6424727" y="3808664"/>
                    <a:ext cx="2895688" cy="308430"/>
                    <a:chOff x="6424727" y="3808664"/>
                    <a:chExt cx="2895688" cy="308430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129634AB-A8C5-AE7E-D975-DDBA739F6B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424727" y="3808664"/>
                      <a:ext cx="2639653" cy="308430"/>
                      <a:chOff x="6424727" y="3808664"/>
                      <a:chExt cx="2639653" cy="308430"/>
                    </a:xfrm>
                  </p:grpSpPr>
                  <p:grpSp>
                    <p:nvGrpSpPr>
                      <p:cNvPr id="40" name="Group 39">
                        <a:extLst>
                          <a:ext uri="{FF2B5EF4-FFF2-40B4-BE49-F238E27FC236}">
                            <a16:creationId xmlns:a16="http://schemas.microsoft.com/office/drawing/2014/main" id="{1EA4043A-8019-640B-715C-BF3F47C4E14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424727" y="3818189"/>
                        <a:ext cx="2389635" cy="298905"/>
                        <a:chOff x="6424727" y="3818189"/>
                        <a:chExt cx="2389635" cy="298905"/>
                      </a:xfrm>
                    </p:grpSpPr>
                    <p:grpSp>
                      <p:nvGrpSpPr>
                        <p:cNvPr id="42" name="Group 41">
                          <a:extLst>
                            <a:ext uri="{FF2B5EF4-FFF2-40B4-BE49-F238E27FC236}">
                              <a16:creationId xmlns:a16="http://schemas.microsoft.com/office/drawing/2014/main" id="{61462570-3B3B-DBDF-6F24-9E56E697BA18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424727" y="3821045"/>
                          <a:ext cx="2111042" cy="296049"/>
                          <a:chOff x="6424727" y="3821045"/>
                          <a:chExt cx="2111042" cy="296049"/>
                        </a:xfrm>
                      </p:grpSpPr>
                      <p:grpSp>
                        <p:nvGrpSpPr>
                          <p:cNvPr id="44" name="Group 43">
                            <a:extLst>
                              <a:ext uri="{FF2B5EF4-FFF2-40B4-BE49-F238E27FC236}">
                                <a16:creationId xmlns:a16="http://schemas.microsoft.com/office/drawing/2014/main" id="{30E56D7D-5784-E4EC-48B5-5EA88C2CA88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24727" y="3821045"/>
                            <a:ext cx="1865760" cy="296049"/>
                            <a:chOff x="6424727" y="3821045"/>
                            <a:chExt cx="1865760" cy="296049"/>
                          </a:xfrm>
                        </p:grpSpPr>
                        <p:grpSp>
                          <p:nvGrpSpPr>
                            <p:cNvPr id="46" name="Group 45">
                              <a:extLst>
                                <a:ext uri="{FF2B5EF4-FFF2-40B4-BE49-F238E27FC236}">
                                  <a16:creationId xmlns:a16="http://schemas.microsoft.com/office/drawing/2014/main" id="{BA59728B-8B30-6F99-730B-130777F57D6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24727" y="3821045"/>
                              <a:ext cx="1605412" cy="296049"/>
                              <a:chOff x="6424727" y="3821045"/>
                              <a:chExt cx="1605412" cy="296049"/>
                            </a:xfrm>
                          </p:grpSpPr>
                          <p:grpSp>
                            <p:nvGrpSpPr>
                              <p:cNvPr id="48" name="Group 47">
                                <a:extLst>
                                  <a:ext uri="{FF2B5EF4-FFF2-40B4-BE49-F238E27FC236}">
                                    <a16:creationId xmlns:a16="http://schemas.microsoft.com/office/drawing/2014/main" id="{ED468A12-D440-B34A-9E22-04CBB955FF9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424727" y="3821045"/>
                                <a:ext cx="1349941" cy="296049"/>
                                <a:chOff x="4338188" y="4383020"/>
                                <a:chExt cx="1349941" cy="296049"/>
                              </a:xfrm>
                            </p:grpSpPr>
                            <p:grpSp>
                              <p:nvGrpSpPr>
                                <p:cNvPr id="50" name="Group 49">
                                  <a:extLst>
                                    <a:ext uri="{FF2B5EF4-FFF2-40B4-BE49-F238E27FC236}">
                                      <a16:creationId xmlns:a16="http://schemas.microsoft.com/office/drawing/2014/main" id="{7505440A-2366-CB0A-EE59-E20B8C49B3A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4338188" y="4383020"/>
                                  <a:ext cx="1078358" cy="296049"/>
                                  <a:chOff x="4338188" y="4383020"/>
                                  <a:chExt cx="1078358" cy="296049"/>
                                </a:xfrm>
                              </p:grpSpPr>
                              <p:grpSp>
                                <p:nvGrpSpPr>
                                  <p:cNvPr id="52" name="Group 51">
                                    <a:extLst>
                                      <a:ext uri="{FF2B5EF4-FFF2-40B4-BE49-F238E27FC236}">
                                        <a16:creationId xmlns:a16="http://schemas.microsoft.com/office/drawing/2014/main" id="{91F78658-6284-6A1D-0F31-3DEDE78CD04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4338188" y="4383020"/>
                                    <a:ext cx="837060" cy="296049"/>
                                    <a:chOff x="4338188" y="4383020"/>
                                    <a:chExt cx="837060" cy="296049"/>
                                  </a:xfrm>
                                </p:grpSpPr>
                                <p:sp>
                                  <p:nvSpPr>
                                    <p:cNvPr id="55" name="TextBox 54">
                                      <a:extLst>
                                        <a:ext uri="{FF2B5EF4-FFF2-40B4-BE49-F238E27FC236}">
                                          <a16:creationId xmlns:a16="http://schemas.microsoft.com/office/drawing/2014/main" id="{A7D8D182-40DD-0E6E-7679-3AF8A035AEC4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338188" y="4383020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15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56" name="TextBox 55">
                                      <a:extLst>
                                        <a:ext uri="{FF2B5EF4-FFF2-40B4-BE49-F238E27FC236}">
                                          <a16:creationId xmlns:a16="http://schemas.microsoft.com/office/drawing/2014/main" id="{89484AE5-3F3C-FFEB-2290-AAECFAB496C2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566788" y="4392545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16</a:t>
                                      </a:r>
                                    </a:p>
                                  </p:txBody>
                                </p:sp>
                                <p:sp>
                                  <p:nvSpPr>
                                    <p:cNvPr id="57" name="TextBox 56">
                                      <a:extLst>
                                        <a:ext uri="{FF2B5EF4-FFF2-40B4-BE49-F238E27FC236}">
                                          <a16:creationId xmlns:a16="http://schemas.microsoft.com/office/drawing/2014/main" id="{37999BFA-6028-E8FE-D1F0-ED83881AFBFA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833488" y="4402070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17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3" name="TextBox 52">
                                    <a:extLst>
                                      <a:ext uri="{FF2B5EF4-FFF2-40B4-BE49-F238E27FC236}">
                                        <a16:creationId xmlns:a16="http://schemas.microsoft.com/office/drawing/2014/main" id="{0C025DFB-F86B-C173-4D60-176935FA789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074786" y="4402070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18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1" name="TextBox 50">
                                  <a:extLst>
                                    <a:ext uri="{FF2B5EF4-FFF2-40B4-BE49-F238E27FC236}">
                                      <a16:creationId xmlns:a16="http://schemas.microsoft.com/office/drawing/2014/main" id="{930A4B02-0BCD-2678-F13C-ADEB339AD3BA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5346369" y="4399214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19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49" name="TextBox 48">
                                <a:extLst>
                                  <a:ext uri="{FF2B5EF4-FFF2-40B4-BE49-F238E27FC236}">
                                    <a16:creationId xmlns:a16="http://schemas.microsoft.com/office/drawing/2014/main" id="{0DE42C00-AACD-3D65-B649-5082B4CD7C15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7688379" y="3827714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20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7" name="TextBox 46">
                              <a:extLst>
                                <a:ext uri="{FF2B5EF4-FFF2-40B4-BE49-F238E27FC236}">
                                  <a16:creationId xmlns:a16="http://schemas.microsoft.com/office/drawing/2014/main" id="{39C3C4B9-29C8-DED5-20CB-0B3A2C090460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7948727" y="3827714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21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5" name="TextBox 44">
                            <a:extLst>
                              <a:ext uri="{FF2B5EF4-FFF2-40B4-BE49-F238E27FC236}">
                                <a16:creationId xmlns:a16="http://schemas.microsoft.com/office/drawing/2014/main" id="{D5A6E087-9817-DCB6-25D3-3BB26DA9251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194009" y="3827714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22</a:t>
                            </a:r>
                          </a:p>
                        </p:txBody>
                      </p:sp>
                    </p:grpSp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E2D28969-EDCF-62BD-992F-14567C6C2C3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8472602" y="3818189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23</a:t>
                          </a:r>
                        </a:p>
                      </p:txBody>
                    </p:sp>
                  </p:grpSp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14E7A19E-43BB-A9ED-1E45-7CF28E30D8EF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722620" y="3808664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24</a:t>
                        </a:r>
                      </a:p>
                    </p:txBody>
                  </p:sp>
                </p:grp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C3CB7FE8-B3CF-9354-4C4C-01BB3D92B52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78655" y="3808664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25</a:t>
                      </a:r>
                    </a:p>
                  </p:txBody>
                </p:sp>
              </p:grp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C51E896F-85D3-C05F-84A1-4A49232716CD}"/>
                      </a:ext>
                    </a:extLst>
                  </p:cNvPr>
                  <p:cNvSpPr txBox="1"/>
                  <p:nvPr/>
                </p:nvSpPr>
                <p:spPr>
                  <a:xfrm>
                    <a:off x="9274561" y="380866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26</a:t>
                    </a:r>
                  </a:p>
                </p:txBody>
              </p:sp>
            </p:grp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2EBB2B87-B6EF-D64D-C287-DCB1EB6E0AEA}"/>
                    </a:ext>
                  </a:extLst>
                </p:cNvPr>
                <p:cNvSpPr txBox="1"/>
                <p:nvPr/>
              </p:nvSpPr>
              <p:spPr>
                <a:xfrm>
                  <a:off x="9570467" y="3808662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27</a:t>
                  </a:r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A5A8C3B5-4266-2B89-E497-D83D9CBB2294}"/>
                  </a:ext>
                </a:extLst>
              </p:cNvPr>
              <p:cNvGrpSpPr/>
              <p:nvPr/>
            </p:nvGrpSpPr>
            <p:grpSpPr>
              <a:xfrm>
                <a:off x="3677008" y="1128647"/>
                <a:ext cx="583060" cy="2657342"/>
                <a:chOff x="5956716" y="631198"/>
                <a:chExt cx="583060" cy="265734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F90E7E4-8FED-1707-B8E2-5C8B1A3877AA}"/>
                    </a:ext>
                  </a:extLst>
                </p:cNvPr>
                <p:cNvGrpSpPr/>
                <p:nvPr/>
              </p:nvGrpSpPr>
              <p:grpSpPr>
                <a:xfrm>
                  <a:off x="6026905" y="1069217"/>
                  <a:ext cx="512871" cy="2219323"/>
                  <a:chOff x="6026905" y="1069217"/>
                  <a:chExt cx="512871" cy="2219323"/>
                </a:xfrm>
              </p:grpSpPr>
              <p:grpSp>
                <p:nvGrpSpPr>
                  <p:cNvPr id="99" name="Group 98">
                    <a:extLst>
                      <a:ext uri="{FF2B5EF4-FFF2-40B4-BE49-F238E27FC236}">
                        <a16:creationId xmlns:a16="http://schemas.microsoft.com/office/drawing/2014/main" id="{D3213CE5-5D2D-6088-2FCE-095629FE4A72}"/>
                      </a:ext>
                    </a:extLst>
                  </p:cNvPr>
                  <p:cNvGrpSpPr/>
                  <p:nvPr/>
                </p:nvGrpSpPr>
                <p:grpSpPr>
                  <a:xfrm>
                    <a:off x="6026905" y="1166119"/>
                    <a:ext cx="512871" cy="2122421"/>
                    <a:chOff x="6026905" y="1166119"/>
                    <a:chExt cx="512871" cy="2122421"/>
                  </a:xfrm>
                </p:grpSpPr>
                <p:grpSp>
                  <p:nvGrpSpPr>
                    <p:cNvPr id="101" name="Group 100">
                      <a:extLst>
                        <a:ext uri="{FF2B5EF4-FFF2-40B4-BE49-F238E27FC236}">
                          <a16:creationId xmlns:a16="http://schemas.microsoft.com/office/drawing/2014/main" id="{8296CE63-99D8-8CB3-7F6C-8D32159A8BB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26905" y="1309812"/>
                      <a:ext cx="512871" cy="1978728"/>
                      <a:chOff x="6026905" y="1309812"/>
                      <a:chExt cx="512871" cy="1978728"/>
                    </a:xfrm>
                  </p:grpSpPr>
                  <p:grpSp>
                    <p:nvGrpSpPr>
                      <p:cNvPr id="103" name="Group 102">
                        <a:extLst>
                          <a:ext uri="{FF2B5EF4-FFF2-40B4-BE49-F238E27FC236}">
                            <a16:creationId xmlns:a16="http://schemas.microsoft.com/office/drawing/2014/main" id="{24E671EA-3A05-4116-5B1B-AEE35209639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102343" y="1460516"/>
                        <a:ext cx="437433" cy="1828024"/>
                        <a:chOff x="6102343" y="1460516"/>
                        <a:chExt cx="437433" cy="1828024"/>
                      </a:xfrm>
                    </p:grpSpPr>
                    <p:grpSp>
                      <p:nvGrpSpPr>
                        <p:cNvPr id="105" name="Group 104">
                          <a:extLst>
                            <a:ext uri="{FF2B5EF4-FFF2-40B4-BE49-F238E27FC236}">
                              <a16:creationId xmlns:a16="http://schemas.microsoft.com/office/drawing/2014/main" id="{F4C8B8A1-8C39-BBFE-D7D7-52D15516F96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11156" y="1686314"/>
                          <a:ext cx="428620" cy="1602226"/>
                          <a:chOff x="6111156" y="1686314"/>
                          <a:chExt cx="428620" cy="1602226"/>
                        </a:xfrm>
                      </p:grpSpPr>
                      <p:grpSp>
                        <p:nvGrpSpPr>
                          <p:cNvPr id="107" name="Group 106">
                            <a:extLst>
                              <a:ext uri="{FF2B5EF4-FFF2-40B4-BE49-F238E27FC236}">
                                <a16:creationId xmlns:a16="http://schemas.microsoft.com/office/drawing/2014/main" id="{67B13A26-F697-F515-AAAE-3EC81B2CB81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155751" y="1877975"/>
                            <a:ext cx="384025" cy="1410565"/>
                            <a:chOff x="6155751" y="1877975"/>
                            <a:chExt cx="384025" cy="1410565"/>
                          </a:xfrm>
                        </p:grpSpPr>
                        <p:grpSp>
                          <p:nvGrpSpPr>
                            <p:cNvPr id="109" name="Group 108">
                              <a:extLst>
                                <a:ext uri="{FF2B5EF4-FFF2-40B4-BE49-F238E27FC236}">
                                  <a16:creationId xmlns:a16="http://schemas.microsoft.com/office/drawing/2014/main" id="{C537E3A9-1215-2DD6-6434-32002A3B340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174802" y="2164499"/>
                              <a:ext cx="364974" cy="1124041"/>
                              <a:chOff x="6174802" y="2164499"/>
                              <a:chExt cx="364974" cy="1124041"/>
                            </a:xfrm>
                          </p:grpSpPr>
                          <p:grpSp>
                            <p:nvGrpSpPr>
                              <p:cNvPr id="111" name="Group 110">
                                <a:extLst>
                                  <a:ext uri="{FF2B5EF4-FFF2-40B4-BE49-F238E27FC236}">
                                    <a16:creationId xmlns:a16="http://schemas.microsoft.com/office/drawing/2014/main" id="{51FCCD8D-4934-A76F-7DB0-82B4A4D16C46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193852" y="2434450"/>
                                <a:ext cx="345924" cy="854090"/>
                                <a:chOff x="6193852" y="2434450"/>
                                <a:chExt cx="345924" cy="854090"/>
                              </a:xfrm>
                            </p:grpSpPr>
                            <p:sp>
                              <p:nvSpPr>
                                <p:cNvPr id="113" name="TextBox 112">
                                  <a:extLst>
                                    <a:ext uri="{FF2B5EF4-FFF2-40B4-BE49-F238E27FC236}">
                                      <a16:creationId xmlns:a16="http://schemas.microsoft.com/office/drawing/2014/main" id="{65B709DE-1CC6-5249-FA0B-2DDFFB7B0164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198016" y="3011541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15</a:t>
                                  </a:r>
                                </a:p>
                              </p:txBody>
                            </p:sp>
                            <p:sp>
                              <p:nvSpPr>
                                <p:cNvPr id="114" name="TextBox 113">
                                  <a:extLst>
                                    <a:ext uri="{FF2B5EF4-FFF2-40B4-BE49-F238E27FC236}">
                                      <a16:creationId xmlns:a16="http://schemas.microsoft.com/office/drawing/2014/main" id="{F986F697-B1D5-CF64-8FAD-A3A940915676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193852" y="2434450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25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112" name="TextBox 111">
                                <a:extLst>
                                  <a:ext uri="{FF2B5EF4-FFF2-40B4-BE49-F238E27FC236}">
                                    <a16:creationId xmlns:a16="http://schemas.microsoft.com/office/drawing/2014/main" id="{2F91B986-EC53-170D-3A82-3318D05A2668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74802" y="2164499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35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110" name="TextBox 109">
                              <a:extLst>
                                <a:ext uri="{FF2B5EF4-FFF2-40B4-BE49-F238E27FC236}">
                                  <a16:creationId xmlns:a16="http://schemas.microsoft.com/office/drawing/2014/main" id="{64E022DB-DB2D-355C-4947-CF843B7EA2F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55751" y="1877975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40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08" name="TextBox 107">
                            <a:extLst>
                              <a:ext uri="{FF2B5EF4-FFF2-40B4-BE49-F238E27FC236}">
                                <a16:creationId xmlns:a16="http://schemas.microsoft.com/office/drawing/2014/main" id="{7218E2F9-E4D2-BE82-2578-04B66A008FF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11156" y="1686314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55</a:t>
                            </a:r>
                          </a:p>
                        </p:txBody>
                      </p:sp>
                    </p:grpSp>
                    <p:sp>
                      <p:nvSpPr>
                        <p:cNvPr id="106" name="TextBox 105">
                          <a:extLst>
                            <a:ext uri="{FF2B5EF4-FFF2-40B4-BE49-F238E27FC236}">
                              <a16:creationId xmlns:a16="http://schemas.microsoft.com/office/drawing/2014/main" id="{EC910B29-574F-E80C-F343-57BF6B1A78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02343" y="1460516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70</a:t>
                          </a:r>
                        </a:p>
                      </p:txBody>
                    </p:sp>
                  </p:grpSp>
                  <p:sp>
                    <p:nvSpPr>
                      <p:cNvPr id="104" name="TextBox 103">
                        <a:extLst>
                          <a:ext uri="{FF2B5EF4-FFF2-40B4-BE49-F238E27FC236}">
                            <a16:creationId xmlns:a16="http://schemas.microsoft.com/office/drawing/2014/main" id="{E3A185A2-2E96-CDF5-F3F9-FE38294BFFE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26905" y="1309812"/>
                        <a:ext cx="4203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100</a:t>
                        </a:r>
                      </a:p>
                    </p:txBody>
                  </p:sp>
                </p:grpSp>
                <p:sp>
                  <p:nvSpPr>
                    <p:cNvPr id="102" name="TextBox 101">
                      <a:extLst>
                        <a:ext uri="{FF2B5EF4-FFF2-40B4-BE49-F238E27FC236}">
                          <a16:creationId xmlns:a16="http://schemas.microsoft.com/office/drawing/2014/main" id="{A647D626-07C7-CD1A-3785-72795EB82C7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4528" y="1166119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130</a:t>
                      </a:r>
                    </a:p>
                  </p:txBody>
                </p:sp>
              </p:grpSp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D62B5634-DA9D-1F9C-FC90-B005B4CAED98}"/>
                      </a:ext>
                    </a:extLst>
                  </p:cNvPr>
                  <p:cNvSpPr txBox="1"/>
                  <p:nvPr/>
                </p:nvSpPr>
                <p:spPr>
                  <a:xfrm>
                    <a:off x="6030034" y="1069217"/>
                    <a:ext cx="420308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170</a:t>
                    </a:r>
                  </a:p>
                </p:txBody>
              </p: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550C8F5-6900-24D1-832D-08DC54825CEE}"/>
                    </a:ext>
                  </a:extLst>
                </p:cNvPr>
                <p:cNvSpPr txBox="1"/>
                <p:nvPr/>
              </p:nvSpPr>
              <p:spPr>
                <a:xfrm>
                  <a:off x="5956716" y="631198"/>
                  <a:ext cx="48442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400" b="1" dirty="0"/>
                    <a:t>KDa</a:t>
                  </a:r>
                </a:p>
              </p:txBody>
            </p:sp>
          </p:grpSp>
        </p:grp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C47E71A0-72F4-FE50-9E6A-5BD8A3E05A5B}"/>
                </a:ext>
              </a:extLst>
            </p:cNvPr>
            <p:cNvSpPr txBox="1"/>
            <p:nvPr/>
          </p:nvSpPr>
          <p:spPr>
            <a:xfrm>
              <a:off x="3925396" y="3913644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10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D27F9AE-64E1-B80D-8227-1D20FA2EA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84" y="371188"/>
            <a:ext cx="1572904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7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361A6439-0989-4E2E-DF7C-D3C269FD6B6A}"/>
              </a:ext>
            </a:extLst>
          </p:cNvPr>
          <p:cNvGrpSpPr/>
          <p:nvPr/>
        </p:nvGrpSpPr>
        <p:grpSpPr>
          <a:xfrm>
            <a:off x="2016353" y="364997"/>
            <a:ext cx="8296274" cy="5819775"/>
            <a:chOff x="2645003" y="-825628"/>
            <a:chExt cx="8296274" cy="5819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4CFA6A4-192E-3CE0-5F19-855E96657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16416" t="-18150" r="-16768" b="-6457"/>
            <a:stretch/>
          </p:blipFill>
          <p:spPr>
            <a:xfrm>
              <a:off x="2645003" y="-825628"/>
              <a:ext cx="8296274" cy="5819775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5130031-5047-84ED-EACF-B65000D6D5BB}"/>
                </a:ext>
              </a:extLst>
            </p:cNvPr>
            <p:cNvGrpSpPr/>
            <p:nvPr/>
          </p:nvGrpSpPr>
          <p:grpSpPr>
            <a:xfrm>
              <a:off x="3677008" y="1128647"/>
              <a:ext cx="5318897" cy="3061996"/>
              <a:chOff x="3677008" y="1128647"/>
              <a:chExt cx="5318897" cy="306199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1A87D4D-47FA-0EF1-9415-77764722C789}"/>
                  </a:ext>
                </a:extLst>
              </p:cNvPr>
              <p:cNvGrpSpPr/>
              <p:nvPr/>
            </p:nvGrpSpPr>
            <p:grpSpPr>
              <a:xfrm>
                <a:off x="3677008" y="1128647"/>
                <a:ext cx="5318897" cy="3061996"/>
                <a:chOff x="3677008" y="1128647"/>
                <a:chExt cx="5318897" cy="3061996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4D095B5B-4D0D-62C7-51CC-5C7342656339}"/>
                    </a:ext>
                  </a:extLst>
                </p:cNvPr>
                <p:cNvGrpSpPr/>
                <p:nvPr/>
              </p:nvGrpSpPr>
              <p:grpSpPr>
                <a:xfrm>
                  <a:off x="4576989" y="3860199"/>
                  <a:ext cx="4418916" cy="330444"/>
                  <a:chOff x="6074336" y="3794885"/>
                  <a:chExt cx="4418916" cy="330444"/>
                </a:xfrm>
              </p:grpSpPr>
              <p:grpSp>
                <p:nvGrpSpPr>
                  <p:cNvPr id="36" name="Group 35">
                    <a:extLst>
                      <a:ext uri="{FF2B5EF4-FFF2-40B4-BE49-F238E27FC236}">
                        <a16:creationId xmlns:a16="http://schemas.microsoft.com/office/drawing/2014/main" id="{BD4C9210-BFEA-FA3A-75CC-26DF625A3804}"/>
                      </a:ext>
                    </a:extLst>
                  </p:cNvPr>
                  <p:cNvGrpSpPr/>
                  <p:nvPr/>
                </p:nvGrpSpPr>
                <p:grpSpPr>
                  <a:xfrm>
                    <a:off x="6074336" y="3799139"/>
                    <a:ext cx="4161290" cy="326190"/>
                    <a:chOff x="6074336" y="3799139"/>
                    <a:chExt cx="4161290" cy="326190"/>
                  </a:xfrm>
                </p:grpSpPr>
                <p:grpSp>
                  <p:nvGrpSpPr>
                    <p:cNvPr id="38" name="Group 37">
                      <a:extLst>
                        <a:ext uri="{FF2B5EF4-FFF2-40B4-BE49-F238E27FC236}">
                          <a16:creationId xmlns:a16="http://schemas.microsoft.com/office/drawing/2014/main" id="{593DADED-EE99-B720-8B49-7DEEC417494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74336" y="3799139"/>
                      <a:ext cx="3798508" cy="326190"/>
                      <a:chOff x="6074336" y="3799139"/>
                      <a:chExt cx="3798508" cy="326190"/>
                    </a:xfrm>
                  </p:grpSpPr>
                  <p:grpSp>
                    <p:nvGrpSpPr>
                      <p:cNvPr id="40" name="Group 39">
                        <a:extLst>
                          <a:ext uri="{FF2B5EF4-FFF2-40B4-BE49-F238E27FC236}">
                            <a16:creationId xmlns:a16="http://schemas.microsoft.com/office/drawing/2014/main" id="{33E509C8-85F5-CF79-D1C1-8F661A1E5DD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74336" y="3799139"/>
                        <a:ext cx="3418669" cy="326190"/>
                        <a:chOff x="6074336" y="3799139"/>
                        <a:chExt cx="3418669" cy="326190"/>
                      </a:xfrm>
                    </p:grpSpPr>
                    <p:grpSp>
                      <p:nvGrpSpPr>
                        <p:cNvPr id="42" name="Group 41">
                          <a:extLst>
                            <a:ext uri="{FF2B5EF4-FFF2-40B4-BE49-F238E27FC236}">
                              <a16:creationId xmlns:a16="http://schemas.microsoft.com/office/drawing/2014/main" id="{4B7FB7C1-E592-A6D5-7FF0-72DD3EFE3D7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074336" y="3799139"/>
                          <a:ext cx="3111501" cy="326190"/>
                          <a:chOff x="6074336" y="3799139"/>
                          <a:chExt cx="3111501" cy="326190"/>
                        </a:xfrm>
                      </p:grpSpPr>
                      <p:grpSp>
                        <p:nvGrpSpPr>
                          <p:cNvPr id="44" name="Group 43">
                            <a:extLst>
                              <a:ext uri="{FF2B5EF4-FFF2-40B4-BE49-F238E27FC236}">
                                <a16:creationId xmlns:a16="http://schemas.microsoft.com/office/drawing/2014/main" id="{9C77F5D1-E1B5-AD44-5DBF-7841B16C52C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074336" y="3808664"/>
                            <a:ext cx="2804333" cy="316665"/>
                            <a:chOff x="6074336" y="3808664"/>
                            <a:chExt cx="2804333" cy="316665"/>
                          </a:xfrm>
                        </p:grpSpPr>
                        <p:grpSp>
                          <p:nvGrpSpPr>
                            <p:cNvPr id="46" name="Group 45">
                              <a:extLst>
                                <a:ext uri="{FF2B5EF4-FFF2-40B4-BE49-F238E27FC236}">
                                  <a16:creationId xmlns:a16="http://schemas.microsoft.com/office/drawing/2014/main" id="{1CC60A8E-8BC6-1F56-C2A2-0EEA5C4F54E8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074336" y="3818189"/>
                              <a:ext cx="2511426" cy="307140"/>
                              <a:chOff x="6074336" y="3818189"/>
                              <a:chExt cx="2511426" cy="307140"/>
                            </a:xfrm>
                          </p:grpSpPr>
                          <p:grpSp>
                            <p:nvGrpSpPr>
                              <p:cNvPr id="48" name="Group 47">
                                <a:extLst>
                                  <a:ext uri="{FF2B5EF4-FFF2-40B4-BE49-F238E27FC236}">
                                    <a16:creationId xmlns:a16="http://schemas.microsoft.com/office/drawing/2014/main" id="{C0FD762B-582F-35C5-D4D1-FD2C5DFD1CE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074336" y="3827714"/>
                                <a:ext cx="2203453" cy="297615"/>
                                <a:chOff x="6074336" y="3827714"/>
                                <a:chExt cx="2203453" cy="297615"/>
                              </a:xfrm>
                            </p:grpSpPr>
                            <p:grpSp>
                              <p:nvGrpSpPr>
                                <p:cNvPr id="50" name="Group 49">
                                  <a:extLst>
                                    <a:ext uri="{FF2B5EF4-FFF2-40B4-BE49-F238E27FC236}">
                                      <a16:creationId xmlns:a16="http://schemas.microsoft.com/office/drawing/2014/main" id="{DA5E2B23-60A8-EF93-21BF-0ADF7617908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074336" y="3837239"/>
                                  <a:ext cx="1871782" cy="288090"/>
                                  <a:chOff x="3987797" y="4399214"/>
                                  <a:chExt cx="1871782" cy="288090"/>
                                </a:xfrm>
                              </p:grpSpPr>
                              <p:grpSp>
                                <p:nvGrpSpPr>
                                  <p:cNvPr id="52" name="Group 51">
                                    <a:extLst>
                                      <a:ext uri="{FF2B5EF4-FFF2-40B4-BE49-F238E27FC236}">
                                        <a16:creationId xmlns:a16="http://schemas.microsoft.com/office/drawing/2014/main" id="{296FEFD2-D565-492D-60A1-912B6995EBE3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987797" y="4399214"/>
                                    <a:ext cx="1523999" cy="288090"/>
                                    <a:chOff x="3987797" y="4399214"/>
                                    <a:chExt cx="1523999" cy="288090"/>
                                  </a:xfrm>
                                </p:grpSpPr>
                                <p:grpSp>
                                  <p:nvGrpSpPr>
                                    <p:cNvPr id="54" name="Group 53">
                                      <a:extLst>
                                        <a:ext uri="{FF2B5EF4-FFF2-40B4-BE49-F238E27FC236}">
                                          <a16:creationId xmlns:a16="http://schemas.microsoft.com/office/drawing/2014/main" id="{907DCC4A-03D5-E716-5F72-1E6090495121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987797" y="4399214"/>
                                      <a:ext cx="1235076" cy="288090"/>
                                      <a:chOff x="3987797" y="4399214"/>
                                      <a:chExt cx="1235076" cy="288090"/>
                                    </a:xfrm>
                                  </p:grpSpPr>
                                  <p:sp>
                                    <p:nvSpPr>
                                      <p:cNvPr id="56" name="TextBox 55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9F78CC0-D1BD-BC85-F2E4-879152BADC6C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987797" y="4410305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15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57" name="TextBox 56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BD48332-ED60-69B1-131A-8D51AA26C845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498254" y="4399214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16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64" name="TextBox 6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C2A280B9-A12F-C8AC-F3AF-8EF3A8BF3E03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881113" y="4402070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17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5" name="TextBox 54">
                                      <a:extLst>
                                        <a:ext uri="{FF2B5EF4-FFF2-40B4-BE49-F238E27FC236}">
                                          <a16:creationId xmlns:a16="http://schemas.microsoft.com/office/drawing/2014/main" id="{81A96049-0235-58D7-2659-90EC071A15E3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5170036" y="4402070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18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3" name="TextBox 52">
                                    <a:extLst>
                                      <a:ext uri="{FF2B5EF4-FFF2-40B4-BE49-F238E27FC236}">
                                        <a16:creationId xmlns:a16="http://schemas.microsoft.com/office/drawing/2014/main" id="{F4710034-80FA-AA4E-06AB-9EC8F30E4DD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517819" y="4399214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19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1" name="TextBox 50">
                                  <a:extLst>
                                    <a:ext uri="{FF2B5EF4-FFF2-40B4-BE49-F238E27FC236}">
                                      <a16:creationId xmlns:a16="http://schemas.microsoft.com/office/drawing/2014/main" id="{F0BC2D00-FA91-4AAB-AD4B-06B3310FF963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936029" y="3827714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20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49" name="TextBox 48">
                                <a:extLst>
                                  <a:ext uri="{FF2B5EF4-FFF2-40B4-BE49-F238E27FC236}">
                                    <a16:creationId xmlns:a16="http://schemas.microsoft.com/office/drawing/2014/main" id="{0EBCD9A8-08C0-22EA-2E53-2FC0BBC6226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8244002" y="3818189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21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7" name="TextBox 46">
                              <a:extLst>
                                <a:ext uri="{FF2B5EF4-FFF2-40B4-BE49-F238E27FC236}">
                                  <a16:creationId xmlns:a16="http://schemas.microsoft.com/office/drawing/2014/main" id="{F2A7053D-ACF3-9991-78E7-952508A5888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536909" y="3808664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22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5" name="TextBox 44">
                            <a:extLst>
                              <a:ext uri="{FF2B5EF4-FFF2-40B4-BE49-F238E27FC236}">
                                <a16:creationId xmlns:a16="http://schemas.microsoft.com/office/drawing/2014/main" id="{4B94C1EB-DE57-3816-1CB9-D8C10D582A6D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844077" y="3799139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23</a:t>
                            </a:r>
                          </a:p>
                        </p:txBody>
                      </p:sp>
                    </p:grpSp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3237B98F-1635-4ECC-CEF1-AC4F045A67D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151245" y="3808664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24</a:t>
                          </a:r>
                        </a:p>
                      </p:txBody>
                    </p:sp>
                  </p:grpSp>
                  <p:sp>
                    <p:nvSpPr>
                      <p:cNvPr id="41" name="TextBox 40">
                        <a:extLst>
                          <a:ext uri="{FF2B5EF4-FFF2-40B4-BE49-F238E27FC236}">
                            <a16:creationId xmlns:a16="http://schemas.microsoft.com/office/drawing/2014/main" id="{525D98FA-A951-6777-EAE9-66B1151D825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531084" y="3813935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25</a:t>
                        </a:r>
                      </a:p>
                    </p:txBody>
                  </p:sp>
                </p:grpSp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F7F88CC3-8076-DB6D-A049-7B86B136C10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893866" y="3804409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26</a:t>
                      </a:r>
                    </a:p>
                  </p:txBody>
                </p:sp>
              </p:grpSp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45C42CB7-4DED-E08B-1D1F-1A82A49EB77F}"/>
                      </a:ext>
                    </a:extLst>
                  </p:cNvPr>
                  <p:cNvSpPr txBox="1"/>
                  <p:nvPr/>
                </p:nvSpPr>
                <p:spPr>
                  <a:xfrm>
                    <a:off x="10151492" y="3794885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27</a:t>
                    </a:r>
                  </a:p>
                </p:txBody>
              </p:sp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4FB166F3-6D34-380A-D5CD-24D503EAEE81}"/>
                    </a:ext>
                  </a:extLst>
                </p:cNvPr>
                <p:cNvGrpSpPr/>
                <p:nvPr/>
              </p:nvGrpSpPr>
              <p:grpSpPr>
                <a:xfrm>
                  <a:off x="3677008" y="1128647"/>
                  <a:ext cx="569371" cy="2590667"/>
                  <a:chOff x="5956716" y="631198"/>
                  <a:chExt cx="569371" cy="2590667"/>
                </a:xfrm>
              </p:grpSpPr>
              <p:grpSp>
                <p:nvGrpSpPr>
                  <p:cNvPr id="16" name="Group 15">
                    <a:extLst>
                      <a:ext uri="{FF2B5EF4-FFF2-40B4-BE49-F238E27FC236}">
                        <a16:creationId xmlns:a16="http://schemas.microsoft.com/office/drawing/2014/main" id="{D1322642-7901-C712-4A1A-167E4D3F95E4}"/>
                      </a:ext>
                    </a:extLst>
                  </p:cNvPr>
                  <p:cNvGrpSpPr/>
                  <p:nvPr/>
                </p:nvGrpSpPr>
                <p:grpSpPr>
                  <a:xfrm>
                    <a:off x="6026905" y="1069217"/>
                    <a:ext cx="499182" cy="2152648"/>
                    <a:chOff x="6026905" y="1069217"/>
                    <a:chExt cx="499182" cy="2152648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A2FB3F3A-6B86-41E4-FEC3-50DBFE97D30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26905" y="1166119"/>
                      <a:ext cx="499182" cy="2055746"/>
                      <a:chOff x="6026905" y="1166119"/>
                      <a:chExt cx="499182" cy="2055746"/>
                    </a:xfrm>
                  </p:grpSpPr>
                  <p:grpSp>
                    <p:nvGrpSpPr>
                      <p:cNvPr id="20" name="Group 19">
                        <a:extLst>
                          <a:ext uri="{FF2B5EF4-FFF2-40B4-BE49-F238E27FC236}">
                            <a16:creationId xmlns:a16="http://schemas.microsoft.com/office/drawing/2014/main" id="{B7087C57-BD34-8A9B-A8AB-6B5CB6C6980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26905" y="1309812"/>
                        <a:ext cx="499182" cy="1912053"/>
                        <a:chOff x="6026905" y="1309812"/>
                        <a:chExt cx="499182" cy="1912053"/>
                      </a:xfrm>
                    </p:grpSpPr>
                    <p:grpSp>
                      <p:nvGrpSpPr>
                        <p:cNvPr id="22" name="Group 21">
                          <a:extLst>
                            <a:ext uri="{FF2B5EF4-FFF2-40B4-BE49-F238E27FC236}">
                              <a16:creationId xmlns:a16="http://schemas.microsoft.com/office/drawing/2014/main" id="{C00330E8-8C54-03AB-9CD8-72F9E5B3538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01631" y="1460516"/>
                          <a:ext cx="424456" cy="1761349"/>
                          <a:chOff x="6101631" y="1460516"/>
                          <a:chExt cx="424456" cy="1761349"/>
                        </a:xfrm>
                      </p:grpSpPr>
                      <p:grpSp>
                        <p:nvGrpSpPr>
                          <p:cNvPr id="24" name="Group 23">
                            <a:extLst>
                              <a:ext uri="{FF2B5EF4-FFF2-40B4-BE49-F238E27FC236}">
                                <a16:creationId xmlns:a16="http://schemas.microsoft.com/office/drawing/2014/main" id="{3980EE78-80D3-F521-50C2-9BF68A03C5F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101631" y="1657739"/>
                            <a:ext cx="424456" cy="1564126"/>
                            <a:chOff x="6101631" y="1657739"/>
                            <a:chExt cx="424456" cy="1564126"/>
                          </a:xfrm>
                        </p:grpSpPr>
                        <p:grpSp>
                          <p:nvGrpSpPr>
                            <p:cNvPr id="26" name="Group 25">
                              <a:extLst>
                                <a:ext uri="{FF2B5EF4-FFF2-40B4-BE49-F238E27FC236}">
                                  <a16:creationId xmlns:a16="http://schemas.microsoft.com/office/drawing/2014/main" id="{517D0E72-8C5A-D0C0-3F6C-87BA68B93AD9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127176" y="1849400"/>
                              <a:ext cx="398911" cy="1372465"/>
                              <a:chOff x="6127176" y="1849400"/>
                              <a:chExt cx="398911" cy="1372465"/>
                            </a:xfrm>
                          </p:grpSpPr>
                          <p:grpSp>
                            <p:nvGrpSpPr>
                              <p:cNvPr id="30" name="Group 29">
                                <a:extLst>
                                  <a:ext uri="{FF2B5EF4-FFF2-40B4-BE49-F238E27FC236}">
                                    <a16:creationId xmlns:a16="http://schemas.microsoft.com/office/drawing/2014/main" id="{B38AD04F-5422-28D7-FDA5-CF43D7FB1BE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155752" y="2126399"/>
                                <a:ext cx="370335" cy="1095466"/>
                                <a:chOff x="6155752" y="2126399"/>
                                <a:chExt cx="370335" cy="1095466"/>
                              </a:xfrm>
                            </p:grpSpPr>
                            <p:grpSp>
                              <p:nvGrpSpPr>
                                <p:cNvPr id="32" name="Group 31">
                                  <a:extLst>
                                    <a:ext uri="{FF2B5EF4-FFF2-40B4-BE49-F238E27FC236}">
                                      <a16:creationId xmlns:a16="http://schemas.microsoft.com/office/drawing/2014/main" id="{B6F257B2-F151-1433-7F5E-11E22CFE50A2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169441" y="2405875"/>
                                  <a:ext cx="356646" cy="815990"/>
                                  <a:chOff x="6169441" y="2405875"/>
                                  <a:chExt cx="356646" cy="815990"/>
                                </a:xfrm>
                              </p:grpSpPr>
                              <p:sp>
                                <p:nvSpPr>
                                  <p:cNvPr id="34" name="TextBox 33">
                                    <a:extLst>
                                      <a:ext uri="{FF2B5EF4-FFF2-40B4-BE49-F238E27FC236}">
                                        <a16:creationId xmlns:a16="http://schemas.microsoft.com/office/drawing/2014/main" id="{3E25C7AF-FFDA-C885-8E83-165603BE9DEE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169441" y="2944866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15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35" name="TextBox 34">
                                    <a:extLst>
                                      <a:ext uri="{FF2B5EF4-FFF2-40B4-BE49-F238E27FC236}">
                                        <a16:creationId xmlns:a16="http://schemas.microsoft.com/office/drawing/2014/main" id="{5E79F965-EBE9-4E8D-3500-0CDC81A3DFD0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184327" y="2405875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25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3" name="TextBox 32">
                                  <a:extLst>
                                    <a:ext uri="{FF2B5EF4-FFF2-40B4-BE49-F238E27FC236}">
                                      <a16:creationId xmlns:a16="http://schemas.microsoft.com/office/drawing/2014/main" id="{300E2060-55A3-206F-BCD1-0ACC5259F86B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155752" y="2126399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35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31" name="TextBox 30">
                                <a:extLst>
                                  <a:ext uri="{FF2B5EF4-FFF2-40B4-BE49-F238E27FC236}">
                                    <a16:creationId xmlns:a16="http://schemas.microsoft.com/office/drawing/2014/main" id="{8A40AC41-229D-12F6-89BE-847A8712234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27176" y="1849400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40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9" name="TextBox 28">
                              <a:extLst>
                                <a:ext uri="{FF2B5EF4-FFF2-40B4-BE49-F238E27FC236}">
                                  <a16:creationId xmlns:a16="http://schemas.microsoft.com/office/drawing/2014/main" id="{943E0E31-2212-7BC2-B0A9-F5C669234F0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01631" y="1657739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55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5" name="TextBox 24">
                            <a:extLst>
                              <a:ext uri="{FF2B5EF4-FFF2-40B4-BE49-F238E27FC236}">
                                <a16:creationId xmlns:a16="http://schemas.microsoft.com/office/drawing/2014/main" id="{3175A8ED-1FA5-C49D-0B45-99FAA3CE8A9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02343" y="1460516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70</a:t>
                            </a:r>
                          </a:p>
                        </p:txBody>
                      </p:sp>
                    </p:grpSp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257202E7-BE8F-566F-50A2-44078D26754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26905" y="1309812"/>
                          <a:ext cx="42030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100</a:t>
                          </a:r>
                        </a:p>
                      </p:txBody>
                    </p:sp>
                  </p:grpSp>
                  <p:sp>
                    <p:nvSpPr>
                      <p:cNvPr id="21" name="TextBox 20">
                        <a:extLst>
                          <a:ext uri="{FF2B5EF4-FFF2-40B4-BE49-F238E27FC236}">
                            <a16:creationId xmlns:a16="http://schemas.microsoft.com/office/drawing/2014/main" id="{FEDA68B8-EC60-5DFB-481C-317B3071F9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34528" y="1166119"/>
                        <a:ext cx="4203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130</a:t>
                        </a:r>
                      </a:p>
                    </p:txBody>
                  </p:sp>
                </p:grpSp>
                <p:sp>
                  <p:nvSpPr>
                    <p:cNvPr id="19" name="TextBox 18">
                      <a:extLst>
                        <a:ext uri="{FF2B5EF4-FFF2-40B4-BE49-F238E27FC236}">
                          <a16:creationId xmlns:a16="http://schemas.microsoft.com/office/drawing/2014/main" id="{145B7543-ACA6-EFE3-9699-4150F8441E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0034" y="106921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170</a:t>
                      </a:r>
                    </a:p>
                  </p:txBody>
                </p:sp>
              </p:grpSp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3A99290D-41B9-A8E8-4862-8583AE5C9BF6}"/>
                      </a:ext>
                    </a:extLst>
                  </p:cNvPr>
                  <p:cNvSpPr txBox="1"/>
                  <p:nvPr/>
                </p:nvSpPr>
                <p:spPr>
                  <a:xfrm>
                    <a:off x="5956716" y="631198"/>
                    <a:ext cx="4844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b="1" dirty="0"/>
                      <a:t>KDa</a:t>
                    </a:r>
                  </a:p>
                </p:txBody>
              </p:sp>
            </p:grpSp>
          </p:grp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7652ECA-D2C3-F7BD-29BA-57D37865E0D4}"/>
                  </a:ext>
                </a:extLst>
              </p:cNvPr>
              <p:cNvSpPr txBox="1"/>
              <p:nvPr/>
            </p:nvSpPr>
            <p:spPr>
              <a:xfrm>
                <a:off x="3925396" y="391364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5CAE11C-642A-8F4B-177B-E03454688E68}"/>
              </a:ext>
            </a:extLst>
          </p:cNvPr>
          <p:cNvSpPr txBox="1"/>
          <p:nvPr/>
        </p:nvSpPr>
        <p:spPr>
          <a:xfrm>
            <a:off x="1034472" y="387927"/>
            <a:ext cx="14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2</a:t>
            </a:r>
          </a:p>
        </p:txBody>
      </p:sp>
    </p:spTree>
    <p:extLst>
      <p:ext uri="{BB962C8B-B14F-4D97-AF65-F5344CB8AC3E}">
        <p14:creationId xmlns:p14="http://schemas.microsoft.com/office/powerpoint/2010/main" val="3233106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6D0B2848-D163-E3F9-EC80-6CA079B2A39F}"/>
              </a:ext>
            </a:extLst>
          </p:cNvPr>
          <p:cNvGrpSpPr/>
          <p:nvPr/>
        </p:nvGrpSpPr>
        <p:grpSpPr>
          <a:xfrm>
            <a:off x="2426496" y="1228724"/>
            <a:ext cx="8201027" cy="4400551"/>
            <a:chOff x="2521746" y="600171"/>
            <a:chExt cx="8201027" cy="440055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C0B1861-7F62-3C89-C4DE-7E0727519F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-7002" t="-93" r="9865" b="-1736"/>
            <a:stretch/>
          </p:blipFill>
          <p:spPr>
            <a:xfrm rot="16200000">
              <a:off x="4421984" y="-1300067"/>
              <a:ext cx="4400551" cy="8201027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FE9220-2E3B-6176-F863-B904ED005E27}"/>
                </a:ext>
              </a:extLst>
            </p:cNvPr>
            <p:cNvGrpSpPr/>
            <p:nvPr/>
          </p:nvGrpSpPr>
          <p:grpSpPr>
            <a:xfrm>
              <a:off x="3677008" y="1128647"/>
              <a:ext cx="5283595" cy="3070517"/>
              <a:chOff x="3677008" y="1128647"/>
              <a:chExt cx="5283595" cy="3070517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44EA7BC6-5962-B05F-CB41-1799CA897AEE}"/>
                  </a:ext>
                </a:extLst>
              </p:cNvPr>
              <p:cNvGrpSpPr/>
              <p:nvPr/>
            </p:nvGrpSpPr>
            <p:grpSpPr>
              <a:xfrm>
                <a:off x="3677008" y="1128647"/>
                <a:ext cx="5283595" cy="3070517"/>
                <a:chOff x="3677008" y="1128647"/>
                <a:chExt cx="5283595" cy="3070517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0AF3923-9086-C46E-D936-15A00BA7695C}"/>
                    </a:ext>
                  </a:extLst>
                </p:cNvPr>
                <p:cNvGrpSpPr/>
                <p:nvPr/>
              </p:nvGrpSpPr>
              <p:grpSpPr>
                <a:xfrm>
                  <a:off x="4583461" y="3874540"/>
                  <a:ext cx="4377142" cy="324624"/>
                  <a:chOff x="6080808" y="3809226"/>
                  <a:chExt cx="4377142" cy="324624"/>
                </a:xfrm>
              </p:grpSpPr>
              <p:grpSp>
                <p:nvGrpSpPr>
                  <p:cNvPr id="32" name="Group 31">
                    <a:extLst>
                      <a:ext uri="{FF2B5EF4-FFF2-40B4-BE49-F238E27FC236}">
                        <a16:creationId xmlns:a16="http://schemas.microsoft.com/office/drawing/2014/main" id="{211BA9DB-F313-51F6-1C30-FF1D7E97BA6A}"/>
                      </a:ext>
                    </a:extLst>
                  </p:cNvPr>
                  <p:cNvGrpSpPr/>
                  <p:nvPr/>
                </p:nvGrpSpPr>
                <p:grpSpPr>
                  <a:xfrm>
                    <a:off x="6080808" y="3820982"/>
                    <a:ext cx="4048686" cy="312868"/>
                    <a:chOff x="6080808" y="3820982"/>
                    <a:chExt cx="4048686" cy="312868"/>
                  </a:xfrm>
                </p:grpSpPr>
                <p:grpSp>
                  <p:nvGrpSpPr>
                    <p:cNvPr id="34" name="Group 33">
                      <a:extLst>
                        <a:ext uri="{FF2B5EF4-FFF2-40B4-BE49-F238E27FC236}">
                          <a16:creationId xmlns:a16="http://schemas.microsoft.com/office/drawing/2014/main" id="{0456A5E2-0845-7FEF-A510-025B8F4B4C8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80808" y="3820982"/>
                      <a:ext cx="3707215" cy="312868"/>
                      <a:chOff x="6080808" y="3820982"/>
                      <a:chExt cx="3707215" cy="312868"/>
                    </a:xfrm>
                  </p:grpSpPr>
                  <p:grpSp>
                    <p:nvGrpSpPr>
                      <p:cNvPr id="36" name="Group 35">
                        <a:extLst>
                          <a:ext uri="{FF2B5EF4-FFF2-40B4-BE49-F238E27FC236}">
                            <a16:creationId xmlns:a16="http://schemas.microsoft.com/office/drawing/2014/main" id="{7AC906AF-67B6-6A59-E0FC-070257CA72FB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80808" y="3827714"/>
                        <a:ext cx="3326472" cy="306136"/>
                        <a:chOff x="6080808" y="3827714"/>
                        <a:chExt cx="3326472" cy="306136"/>
                      </a:xfrm>
                    </p:grpSpPr>
                    <p:grpSp>
                      <p:nvGrpSpPr>
                        <p:cNvPr id="38" name="Group 37">
                          <a:extLst>
                            <a:ext uri="{FF2B5EF4-FFF2-40B4-BE49-F238E27FC236}">
                              <a16:creationId xmlns:a16="http://schemas.microsoft.com/office/drawing/2014/main" id="{777E0B06-B992-E0BB-5953-25BB527EFDC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080808" y="3837239"/>
                          <a:ext cx="2990729" cy="296611"/>
                          <a:chOff x="6080808" y="3837239"/>
                          <a:chExt cx="2990729" cy="296611"/>
                        </a:xfrm>
                      </p:grpSpPr>
                      <p:grpSp>
                        <p:nvGrpSpPr>
                          <p:cNvPr id="40" name="Group 39">
                            <a:extLst>
                              <a:ext uri="{FF2B5EF4-FFF2-40B4-BE49-F238E27FC236}">
                                <a16:creationId xmlns:a16="http://schemas.microsoft.com/office/drawing/2014/main" id="{288189F6-AD37-C919-E92E-C00FE6E8C43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080808" y="3837239"/>
                            <a:ext cx="2626411" cy="296611"/>
                            <a:chOff x="6080808" y="3837239"/>
                            <a:chExt cx="2626411" cy="296611"/>
                          </a:xfrm>
                        </p:grpSpPr>
                        <p:grpSp>
                          <p:nvGrpSpPr>
                            <p:cNvPr id="42" name="Group 41">
                              <a:extLst>
                                <a:ext uri="{FF2B5EF4-FFF2-40B4-BE49-F238E27FC236}">
                                  <a16:creationId xmlns:a16="http://schemas.microsoft.com/office/drawing/2014/main" id="{CD553F78-47ED-E85B-BC12-F2E3E229656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080808" y="3837239"/>
                              <a:ext cx="2304929" cy="296611"/>
                              <a:chOff x="6080808" y="3837239"/>
                              <a:chExt cx="2304929" cy="296611"/>
                            </a:xfrm>
                          </p:grpSpPr>
                          <p:grpSp>
                            <p:nvGrpSpPr>
                              <p:cNvPr id="44" name="Group 43">
                                <a:extLst>
                                  <a:ext uri="{FF2B5EF4-FFF2-40B4-BE49-F238E27FC236}">
                                    <a16:creationId xmlns:a16="http://schemas.microsoft.com/office/drawing/2014/main" id="{88630B7F-F3F9-20EF-435C-7A8C5895B22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080808" y="3837239"/>
                                <a:ext cx="1939418" cy="296611"/>
                                <a:chOff x="6080808" y="3837239"/>
                                <a:chExt cx="1939418" cy="296611"/>
                              </a:xfrm>
                            </p:grpSpPr>
                            <p:grpSp>
                              <p:nvGrpSpPr>
                                <p:cNvPr id="46" name="Group 45">
                                  <a:extLst>
                                    <a:ext uri="{FF2B5EF4-FFF2-40B4-BE49-F238E27FC236}">
                                      <a16:creationId xmlns:a16="http://schemas.microsoft.com/office/drawing/2014/main" id="{74EE7876-EA56-63CB-8D23-015BB2415222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080808" y="3837239"/>
                                  <a:ext cx="1570924" cy="296611"/>
                                  <a:chOff x="3994269" y="4399214"/>
                                  <a:chExt cx="1570924" cy="296611"/>
                                </a:xfrm>
                              </p:grpSpPr>
                              <p:grpSp>
                                <p:nvGrpSpPr>
                                  <p:cNvPr id="48" name="Group 47">
                                    <a:extLst>
                                      <a:ext uri="{FF2B5EF4-FFF2-40B4-BE49-F238E27FC236}">
                                        <a16:creationId xmlns:a16="http://schemas.microsoft.com/office/drawing/2014/main" id="{A1EDA4AA-5494-38EA-CCE4-70DC68092CBD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3994269" y="4399214"/>
                                    <a:ext cx="1238316" cy="292134"/>
                                    <a:chOff x="3994269" y="4399214"/>
                                    <a:chExt cx="1238316" cy="292134"/>
                                  </a:xfrm>
                                </p:grpSpPr>
                                <p:grpSp>
                                  <p:nvGrpSpPr>
                                    <p:cNvPr id="50" name="Group 49">
                                      <a:extLst>
                                        <a:ext uri="{FF2B5EF4-FFF2-40B4-BE49-F238E27FC236}">
                                          <a16:creationId xmlns:a16="http://schemas.microsoft.com/office/drawing/2014/main" id="{7AECA4A1-DE70-2CC0-9120-36A9C6AAD9B8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994269" y="4399214"/>
                                      <a:ext cx="951766" cy="292134"/>
                                      <a:chOff x="3994269" y="4399214"/>
                                      <a:chExt cx="951766" cy="292134"/>
                                    </a:xfrm>
                                  </p:grpSpPr>
                                  <p:sp>
                                    <p:nvSpPr>
                                      <p:cNvPr id="52" name="TextBox 51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851251E5-F745-A247-38C3-F6D8C017DE3E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3994269" y="4410305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15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53" name="TextBox 52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275A661A-ED4D-3421-8B89-B1A87A90051C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271667" y="4414349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16</a:t>
                                        </a:r>
                                      </a:p>
                                    </p:txBody>
                                  </p:sp>
                                  <p:sp>
                                    <p:nvSpPr>
                                      <p:cNvPr id="54" name="TextBox 53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4EDE303-D85A-1B8E-EC51-66ECB25CC606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4604275" y="4399214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17</a:t>
                                        </a: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1" name="TextBox 50">
                                      <a:extLst>
                                        <a:ext uri="{FF2B5EF4-FFF2-40B4-BE49-F238E27FC236}">
                                          <a16:creationId xmlns:a16="http://schemas.microsoft.com/office/drawing/2014/main" id="{52AE308A-3306-BC12-19BD-E534E392C6D6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4890825" y="4414348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non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18</a:t>
                                      </a: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9" name="TextBox 48">
                                    <a:extLst>
                                      <a:ext uri="{FF2B5EF4-FFF2-40B4-BE49-F238E27FC236}">
                                        <a16:creationId xmlns:a16="http://schemas.microsoft.com/office/drawing/2014/main" id="{C8423BA8-9368-B75F-216D-73452A31446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5223433" y="4418826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19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7" name="TextBox 46">
                                  <a:extLst>
                                    <a:ext uri="{FF2B5EF4-FFF2-40B4-BE49-F238E27FC236}">
                                      <a16:creationId xmlns:a16="http://schemas.microsoft.com/office/drawing/2014/main" id="{EF479BA2-54D7-4A9B-C8B5-176613123418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7678466" y="3837239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20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45" name="TextBox 44">
                                <a:extLst>
                                  <a:ext uri="{FF2B5EF4-FFF2-40B4-BE49-F238E27FC236}">
                                    <a16:creationId xmlns:a16="http://schemas.microsoft.com/office/drawing/2014/main" id="{567594CB-1E8C-4330-9334-A48997BD003F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8043977" y="3846764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non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21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43" name="TextBox 42">
                              <a:extLst>
                                <a:ext uri="{FF2B5EF4-FFF2-40B4-BE49-F238E27FC236}">
                                  <a16:creationId xmlns:a16="http://schemas.microsoft.com/office/drawing/2014/main" id="{826101E0-D86F-FEFB-A33D-8D5228C68F4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8365459" y="3837239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22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1" name="TextBox 40">
                            <a:extLst>
                              <a:ext uri="{FF2B5EF4-FFF2-40B4-BE49-F238E27FC236}">
                                <a16:creationId xmlns:a16="http://schemas.microsoft.com/office/drawing/2014/main" id="{B5804E29-0E78-480F-639A-8C293A1925B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8729777" y="3837239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23</a:t>
                            </a:r>
                          </a:p>
                        </p:txBody>
                      </p:sp>
                    </p:grpSp>
                    <p:sp>
                      <p:nvSpPr>
                        <p:cNvPr id="39" name="TextBox 38">
                          <a:extLst>
                            <a:ext uri="{FF2B5EF4-FFF2-40B4-BE49-F238E27FC236}">
                              <a16:creationId xmlns:a16="http://schemas.microsoft.com/office/drawing/2014/main" id="{208A5D55-397B-27CC-719B-2042A4FBD6BA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9065520" y="3827714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24</a:t>
                          </a:r>
                        </a:p>
                      </p:txBody>
                    </p:sp>
                  </p:grpSp>
                  <p:sp>
                    <p:nvSpPr>
                      <p:cNvPr id="37" name="TextBox 36">
                        <a:extLst>
                          <a:ext uri="{FF2B5EF4-FFF2-40B4-BE49-F238E27FC236}">
                            <a16:creationId xmlns:a16="http://schemas.microsoft.com/office/drawing/2014/main" id="{A920C877-E3C0-C13B-399B-1BC1BB2196D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446263" y="3820982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25</a:t>
                        </a:r>
                      </a:p>
                    </p:txBody>
                  </p:sp>
                </p:grpSp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3E08BAB7-DED6-9370-CE81-9A49EE0468E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787734" y="3828276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26</a:t>
                      </a:r>
                    </a:p>
                  </p:txBody>
                </p:sp>
              </p:grp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27EAB361-0C50-90C5-574D-4D8788C973E0}"/>
                      </a:ext>
                    </a:extLst>
                  </p:cNvPr>
                  <p:cNvSpPr txBox="1"/>
                  <p:nvPr/>
                </p:nvSpPr>
                <p:spPr>
                  <a:xfrm>
                    <a:off x="10116190" y="3809226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27</a:t>
                    </a:r>
                  </a:p>
                </p:txBody>
              </p:sp>
            </p:grp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95865CB4-B38C-E009-D32E-C5ED508CAE6B}"/>
                    </a:ext>
                  </a:extLst>
                </p:cNvPr>
                <p:cNvGrpSpPr/>
                <p:nvPr/>
              </p:nvGrpSpPr>
              <p:grpSpPr>
                <a:xfrm>
                  <a:off x="3677008" y="1128647"/>
                  <a:ext cx="622103" cy="2881047"/>
                  <a:chOff x="5956716" y="631198"/>
                  <a:chExt cx="622103" cy="2881047"/>
                </a:xfrm>
              </p:grpSpPr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1C13B8AD-BBB4-B060-96F3-C3343AC3B9E0}"/>
                      </a:ext>
                    </a:extLst>
                  </p:cNvPr>
                  <p:cNvGrpSpPr/>
                  <p:nvPr/>
                </p:nvGrpSpPr>
                <p:grpSpPr>
                  <a:xfrm>
                    <a:off x="6026905" y="1069217"/>
                    <a:ext cx="551914" cy="2443028"/>
                    <a:chOff x="6026905" y="1069217"/>
                    <a:chExt cx="551914" cy="2443028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D6FF61D1-3805-47AB-EF22-06D06A77DBF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26905" y="1166119"/>
                      <a:ext cx="551914" cy="2346126"/>
                      <a:chOff x="6026905" y="1166119"/>
                      <a:chExt cx="551914" cy="2346126"/>
                    </a:xfrm>
                  </p:grpSpPr>
                  <p:grpSp>
                    <p:nvGrpSpPr>
                      <p:cNvPr id="17" name="Group 16">
                        <a:extLst>
                          <a:ext uri="{FF2B5EF4-FFF2-40B4-BE49-F238E27FC236}">
                            <a16:creationId xmlns:a16="http://schemas.microsoft.com/office/drawing/2014/main" id="{E4A7A9C4-C414-FC3E-25ED-DD93B33A251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026905" y="1309812"/>
                        <a:ext cx="551914" cy="2202433"/>
                        <a:chOff x="6026905" y="1309812"/>
                        <a:chExt cx="551914" cy="2202433"/>
                      </a:xfrm>
                    </p:grpSpPr>
                    <p:grpSp>
                      <p:nvGrpSpPr>
                        <p:cNvPr id="19" name="Group 18">
                          <a:extLst>
                            <a:ext uri="{FF2B5EF4-FFF2-40B4-BE49-F238E27FC236}">
                              <a16:creationId xmlns:a16="http://schemas.microsoft.com/office/drawing/2014/main" id="{8BB54E2F-E8C6-4526-319D-5AD76BCD88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102343" y="1460516"/>
                          <a:ext cx="476476" cy="2051729"/>
                          <a:chOff x="6102343" y="1460516"/>
                          <a:chExt cx="476476" cy="2051729"/>
                        </a:xfrm>
                      </p:grpSpPr>
                      <p:grpSp>
                        <p:nvGrpSpPr>
                          <p:cNvPr id="21" name="Group 20">
                            <a:extLst>
                              <a:ext uri="{FF2B5EF4-FFF2-40B4-BE49-F238E27FC236}">
                                <a16:creationId xmlns:a16="http://schemas.microsoft.com/office/drawing/2014/main" id="{D6EE287D-A929-5ED4-00AC-6D75B1C3F06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111156" y="1686314"/>
                            <a:ext cx="467663" cy="1825931"/>
                            <a:chOff x="6111156" y="1686314"/>
                            <a:chExt cx="467663" cy="1825931"/>
                          </a:xfrm>
                        </p:grpSpPr>
                        <p:grpSp>
                          <p:nvGrpSpPr>
                            <p:cNvPr id="23" name="Group 22">
                              <a:extLst>
                                <a:ext uri="{FF2B5EF4-FFF2-40B4-BE49-F238E27FC236}">
                                  <a16:creationId xmlns:a16="http://schemas.microsoft.com/office/drawing/2014/main" id="{6FBDFFF0-EE9A-72F0-36D9-02E9EAB50B4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155751" y="1877975"/>
                              <a:ext cx="423068" cy="1634270"/>
                              <a:chOff x="6155751" y="1877975"/>
                              <a:chExt cx="423068" cy="1634270"/>
                            </a:xfrm>
                          </p:grpSpPr>
                          <p:grpSp>
                            <p:nvGrpSpPr>
                              <p:cNvPr id="25" name="Group 24">
                                <a:extLst>
                                  <a:ext uri="{FF2B5EF4-FFF2-40B4-BE49-F238E27FC236}">
                                    <a16:creationId xmlns:a16="http://schemas.microsoft.com/office/drawing/2014/main" id="{608FF731-DB18-105B-E6DD-67B57D755CF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155751" y="2229853"/>
                                <a:ext cx="423068" cy="1282392"/>
                                <a:chOff x="6155751" y="2229853"/>
                                <a:chExt cx="423068" cy="1282392"/>
                              </a:xfrm>
                            </p:grpSpPr>
                            <p:grpSp>
                              <p:nvGrpSpPr>
                                <p:cNvPr id="27" name="Group 26">
                                  <a:extLst>
                                    <a:ext uri="{FF2B5EF4-FFF2-40B4-BE49-F238E27FC236}">
                                      <a16:creationId xmlns:a16="http://schemas.microsoft.com/office/drawing/2014/main" id="{A5945752-36BA-E032-C79B-B680FB4A984C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198016" y="2575729"/>
                                  <a:ext cx="380803" cy="936516"/>
                                  <a:chOff x="6198016" y="2575729"/>
                                  <a:chExt cx="380803" cy="936516"/>
                                </a:xfrm>
                              </p:grpSpPr>
                              <p:sp>
                                <p:nvSpPr>
                                  <p:cNvPr id="30" name="TextBox 29">
                                    <a:extLst>
                                      <a:ext uri="{FF2B5EF4-FFF2-40B4-BE49-F238E27FC236}">
                                        <a16:creationId xmlns:a16="http://schemas.microsoft.com/office/drawing/2014/main" id="{EB906FB4-F682-3CFC-3CA7-0D6983059FE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237059" y="3235246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15</a:t>
                                    </a:r>
                                  </a:p>
                                </p:txBody>
                              </p:sp>
                              <p:sp>
                                <p:nvSpPr>
                                  <p:cNvPr id="31" name="TextBox 30">
                                    <a:extLst>
                                      <a:ext uri="{FF2B5EF4-FFF2-40B4-BE49-F238E27FC236}">
                                        <a16:creationId xmlns:a16="http://schemas.microsoft.com/office/drawing/2014/main" id="{7A3E3C52-3255-2D9D-6B1F-A73DF7711BE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198016" y="2575729"/>
                                    <a:ext cx="341760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non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25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9" name="TextBox 28">
                                  <a:extLst>
                                    <a:ext uri="{FF2B5EF4-FFF2-40B4-BE49-F238E27FC236}">
                                      <a16:creationId xmlns:a16="http://schemas.microsoft.com/office/drawing/2014/main" id="{D466305A-F6CA-BEB4-D9D9-043C9F0927B6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155751" y="2229853"/>
                                  <a:ext cx="341760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non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35</a:t>
                                  </a:r>
                                </a:p>
                              </p:txBody>
                            </p:sp>
                          </p:grpSp>
                          <p:sp>
                            <p:nvSpPr>
                              <p:cNvPr id="26" name="TextBox 25">
                                <a:extLst>
                                  <a:ext uri="{FF2B5EF4-FFF2-40B4-BE49-F238E27FC236}">
                                    <a16:creationId xmlns:a16="http://schemas.microsoft.com/office/drawing/2014/main" id="{8644E8CF-58D7-0DBD-FF48-D59A6D583926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6155751" y="1877975"/>
                                <a:ext cx="34176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40</a:t>
                                </a:r>
                              </a:p>
                            </p:txBody>
                          </p:sp>
                        </p:grpSp>
                        <p:sp>
                          <p:nvSpPr>
                            <p:cNvPr id="24" name="TextBox 23">
                              <a:extLst>
                                <a:ext uri="{FF2B5EF4-FFF2-40B4-BE49-F238E27FC236}">
                                  <a16:creationId xmlns:a16="http://schemas.microsoft.com/office/drawing/2014/main" id="{1D56512A-9CA3-4A70-7EB7-21D7F6B8B949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6111156" y="1686314"/>
                              <a:ext cx="341760" cy="27699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200" b="1" dirty="0"/>
                                <a:t>55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2" name="TextBox 21">
                            <a:extLst>
                              <a:ext uri="{FF2B5EF4-FFF2-40B4-BE49-F238E27FC236}">
                                <a16:creationId xmlns:a16="http://schemas.microsoft.com/office/drawing/2014/main" id="{8FC1C89F-E905-CDA0-B39A-563DA32D3FB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6102343" y="1460516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70</a:t>
                            </a:r>
                          </a:p>
                        </p:txBody>
                      </p:sp>
                    </p:grpSp>
                    <p:sp>
                      <p:nvSpPr>
                        <p:cNvPr id="20" name="TextBox 19">
                          <a:extLst>
                            <a:ext uri="{FF2B5EF4-FFF2-40B4-BE49-F238E27FC236}">
                              <a16:creationId xmlns:a16="http://schemas.microsoft.com/office/drawing/2014/main" id="{243C8B79-1A02-82CD-23E4-DF5E88ADCC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26905" y="1309812"/>
                          <a:ext cx="420308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100</a:t>
                          </a:r>
                        </a:p>
                      </p:txBody>
                    </p:sp>
                  </p:grpSp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A00969FF-893B-230D-68EA-539FC60C6D1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034528" y="1166119"/>
                        <a:ext cx="420308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130</a:t>
                        </a:r>
                      </a:p>
                    </p:txBody>
                  </p:sp>
                </p:grpSp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1313383D-D56F-B049-5E22-5DBB4187D00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030034" y="1069217"/>
                      <a:ext cx="420308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170</a:t>
                      </a:r>
                    </a:p>
                  </p:txBody>
                </p:sp>
              </p:grpSp>
              <p:sp>
                <p:nvSpPr>
                  <p:cNvPr id="14" name="TextBox 13">
                    <a:extLst>
                      <a:ext uri="{FF2B5EF4-FFF2-40B4-BE49-F238E27FC236}">
                        <a16:creationId xmlns:a16="http://schemas.microsoft.com/office/drawing/2014/main" id="{A1CB4548-B129-E5FB-07FC-0D4C136927EA}"/>
                      </a:ext>
                    </a:extLst>
                  </p:cNvPr>
                  <p:cNvSpPr txBox="1"/>
                  <p:nvPr/>
                </p:nvSpPr>
                <p:spPr>
                  <a:xfrm>
                    <a:off x="5956716" y="631198"/>
                    <a:ext cx="484428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400" b="1" dirty="0"/>
                      <a:t>KDa</a:t>
                    </a:r>
                  </a:p>
                </p:txBody>
              </p:sp>
            </p:grp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1A0C275-9D9A-E9FC-4FDA-3B8DBCC079E5}"/>
                  </a:ext>
                </a:extLst>
              </p:cNvPr>
              <p:cNvSpPr txBox="1"/>
              <p:nvPr/>
            </p:nvSpPr>
            <p:spPr>
              <a:xfrm>
                <a:off x="3925396" y="3913644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10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37CF397-1F94-8357-3CAD-F914FDDFCCAD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3 </a:t>
            </a:r>
          </a:p>
        </p:txBody>
      </p:sp>
    </p:spTree>
    <p:extLst>
      <p:ext uri="{BB962C8B-B14F-4D97-AF65-F5344CB8AC3E}">
        <p14:creationId xmlns:p14="http://schemas.microsoft.com/office/powerpoint/2010/main" val="33103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>
            <a:extLst>
              <a:ext uri="{FF2B5EF4-FFF2-40B4-BE49-F238E27FC236}">
                <a16:creationId xmlns:a16="http://schemas.microsoft.com/office/drawing/2014/main" id="{F8657F8B-6094-35E8-970E-975F99392FB7}"/>
              </a:ext>
            </a:extLst>
          </p:cNvPr>
          <p:cNvGrpSpPr/>
          <p:nvPr/>
        </p:nvGrpSpPr>
        <p:grpSpPr>
          <a:xfrm>
            <a:off x="2505073" y="1000754"/>
            <a:ext cx="7467602" cy="4856492"/>
            <a:chOff x="781048" y="457197"/>
            <a:chExt cx="7467602" cy="4856492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595FB42B-2CF5-1498-C569-22A43EF9D980}"/>
                </a:ext>
              </a:extLst>
            </p:cNvPr>
            <p:cNvGrpSpPr/>
            <p:nvPr/>
          </p:nvGrpSpPr>
          <p:grpSpPr>
            <a:xfrm>
              <a:off x="781048" y="457197"/>
              <a:ext cx="7467602" cy="4856492"/>
              <a:chOff x="800098" y="457197"/>
              <a:chExt cx="7467602" cy="4856492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DA238624-28C6-C85B-7EAC-30609D1DB3FA}"/>
                  </a:ext>
                </a:extLst>
              </p:cNvPr>
              <p:cNvGrpSpPr/>
              <p:nvPr/>
            </p:nvGrpSpPr>
            <p:grpSpPr>
              <a:xfrm>
                <a:off x="800098" y="457197"/>
                <a:ext cx="7467602" cy="4856492"/>
                <a:chOff x="800098" y="457197"/>
                <a:chExt cx="7467602" cy="4856492"/>
              </a:xfrm>
            </p:grpSpPr>
            <p:grpSp>
              <p:nvGrpSpPr>
                <p:cNvPr id="96" name="Group 95">
                  <a:extLst>
                    <a:ext uri="{FF2B5EF4-FFF2-40B4-BE49-F238E27FC236}">
                      <a16:creationId xmlns:a16="http://schemas.microsoft.com/office/drawing/2014/main" id="{4713B45A-44AA-4970-3503-40DC1B445611}"/>
                    </a:ext>
                  </a:extLst>
                </p:cNvPr>
                <p:cNvGrpSpPr/>
                <p:nvPr/>
              </p:nvGrpSpPr>
              <p:grpSpPr>
                <a:xfrm>
                  <a:off x="800098" y="457197"/>
                  <a:ext cx="7467602" cy="4856492"/>
                  <a:chOff x="800098" y="457197"/>
                  <a:chExt cx="7467602" cy="4856492"/>
                </a:xfrm>
              </p:grpSpPr>
              <p:grpSp>
                <p:nvGrpSpPr>
                  <p:cNvPr id="95" name="Group 94">
                    <a:extLst>
                      <a:ext uri="{FF2B5EF4-FFF2-40B4-BE49-F238E27FC236}">
                        <a16:creationId xmlns:a16="http://schemas.microsoft.com/office/drawing/2014/main" id="{72954DEA-B091-920D-D86D-B6F3DF676E32}"/>
                      </a:ext>
                    </a:extLst>
                  </p:cNvPr>
                  <p:cNvGrpSpPr/>
                  <p:nvPr/>
                </p:nvGrpSpPr>
                <p:grpSpPr>
                  <a:xfrm>
                    <a:off x="800098" y="457197"/>
                    <a:ext cx="7467602" cy="4856492"/>
                    <a:chOff x="800098" y="457197"/>
                    <a:chExt cx="7467602" cy="4856492"/>
                  </a:xfrm>
                </p:grpSpPr>
                <p:grpSp>
                  <p:nvGrpSpPr>
                    <p:cNvPr id="94" name="Group 93">
                      <a:extLst>
                        <a:ext uri="{FF2B5EF4-FFF2-40B4-BE49-F238E27FC236}">
                          <a16:creationId xmlns:a16="http://schemas.microsoft.com/office/drawing/2014/main" id="{498B671A-5372-BFE4-5C81-622B7C77D39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00098" y="457197"/>
                      <a:ext cx="7467602" cy="4856492"/>
                      <a:chOff x="3038473" y="459262"/>
                      <a:chExt cx="7467602" cy="4856492"/>
                    </a:xfrm>
                  </p:grpSpPr>
                  <p:grpSp>
                    <p:nvGrpSpPr>
                      <p:cNvPr id="44" name="Group 43">
                        <a:extLst>
                          <a:ext uri="{FF2B5EF4-FFF2-40B4-BE49-F238E27FC236}">
                            <a16:creationId xmlns:a16="http://schemas.microsoft.com/office/drawing/2014/main" id="{699CEB10-0D8E-5BE5-D0B6-FAF747248FE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038473" y="459262"/>
                        <a:ext cx="7467602" cy="4856492"/>
                        <a:chOff x="3038473" y="459262"/>
                        <a:chExt cx="7467602" cy="4856492"/>
                      </a:xfrm>
                    </p:grpSpPr>
                    <p:grpSp>
                      <p:nvGrpSpPr>
                        <p:cNvPr id="42" name="Group 41">
                          <a:extLst>
                            <a:ext uri="{FF2B5EF4-FFF2-40B4-BE49-F238E27FC236}">
                              <a16:creationId xmlns:a16="http://schemas.microsoft.com/office/drawing/2014/main" id="{8DA9138D-A7DC-F1E3-614B-A05D6606523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038473" y="459262"/>
                          <a:ext cx="7467602" cy="4856492"/>
                          <a:chOff x="3038473" y="459262"/>
                          <a:chExt cx="7467602" cy="4856492"/>
                        </a:xfrm>
                      </p:grpSpPr>
                      <p:pic>
                        <p:nvPicPr>
                          <p:cNvPr id="41" name="Picture 40">
                            <a:extLst>
                              <a:ext uri="{FF2B5EF4-FFF2-40B4-BE49-F238E27FC236}">
                                <a16:creationId xmlns:a16="http://schemas.microsoft.com/office/drawing/2014/main" id="{D2B805BC-29F4-8895-F6A2-DFB74C594C31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>
                            <a:extLst>
                              <a:ext uri="{BEBA8EAE-BF5A-486C-A8C5-ECC9F3942E4B}">
                                <a14:imgProps xmlns:a14="http://schemas.microsoft.com/office/drawing/2010/main">
                                  <a14:imgLayer r:embed="rId3">
                                    <a14:imgEffect>
                                      <a14:saturation sat="66000"/>
                                    </a14:imgEffect>
                                  </a14:imgLayer>
                                </a14:imgProps>
                              </a:ext>
                            </a:extLst>
                          </a:blip>
                          <a:srcRect l="-15839" t="-14606" r="591" b="-18191"/>
                          <a:stretch/>
                        </p:blipFill>
                        <p:spPr>
                          <a:xfrm rot="16200000">
                            <a:off x="4344028" y="-846293"/>
                            <a:ext cx="4856492" cy="7467602"/>
                          </a:xfrm>
                          <a:prstGeom prst="rect">
                            <a:avLst/>
                          </a:prstGeom>
                        </p:spPr>
                      </p:pic>
                      <p:grpSp>
                        <p:nvGrpSpPr>
                          <p:cNvPr id="40" name="Group 39">
                            <a:extLst>
                              <a:ext uri="{FF2B5EF4-FFF2-40B4-BE49-F238E27FC236}">
                                <a16:creationId xmlns:a16="http://schemas.microsoft.com/office/drawing/2014/main" id="{DDF8E324-69C9-2980-5494-9213B5A4BCE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98862" y="846659"/>
                            <a:ext cx="541859" cy="3255598"/>
                            <a:chOff x="5446687" y="1503884"/>
                            <a:chExt cx="541859" cy="3255598"/>
                          </a:xfrm>
                        </p:grpSpPr>
                        <p:grpSp>
                          <p:nvGrpSpPr>
                            <p:cNvPr id="38" name="Group 37">
                              <a:extLst>
                                <a:ext uri="{FF2B5EF4-FFF2-40B4-BE49-F238E27FC236}">
                                  <a16:creationId xmlns:a16="http://schemas.microsoft.com/office/drawing/2014/main" id="{307515C5-3922-3FB9-61AF-015B1FE1FEF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75262" y="1964140"/>
                              <a:ext cx="513284" cy="2795342"/>
                              <a:chOff x="5475262" y="1964140"/>
                              <a:chExt cx="513284" cy="2795342"/>
                            </a:xfrm>
                          </p:grpSpPr>
                          <p:sp>
                            <p:nvSpPr>
                              <p:cNvPr id="34" name="TextBox 33">
                                <a:extLst>
                                  <a:ext uri="{FF2B5EF4-FFF2-40B4-BE49-F238E27FC236}">
                                    <a16:creationId xmlns:a16="http://schemas.microsoft.com/office/drawing/2014/main" id="{4B4E37B4-31A4-C501-1272-DB3511D57999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482441" y="2080163"/>
                                <a:ext cx="41917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130</a:t>
                                </a:r>
                              </a:p>
                            </p:txBody>
                          </p:sp>
                          <p:grpSp>
                            <p:nvGrpSpPr>
                              <p:cNvPr id="37" name="Group 36">
                                <a:extLst>
                                  <a:ext uri="{FF2B5EF4-FFF2-40B4-BE49-F238E27FC236}">
                                    <a16:creationId xmlns:a16="http://schemas.microsoft.com/office/drawing/2014/main" id="{C776E0AE-2D4E-1451-6998-58C7A194CFF8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475262" y="1964140"/>
                                <a:ext cx="513284" cy="2795342"/>
                                <a:chOff x="6570637" y="1392640"/>
                                <a:chExt cx="513284" cy="2795342"/>
                              </a:xfrm>
                            </p:grpSpPr>
                            <p:grpSp>
                              <p:nvGrpSpPr>
                                <p:cNvPr id="36" name="Group 35">
                                  <a:extLst>
                                    <a:ext uri="{FF2B5EF4-FFF2-40B4-BE49-F238E27FC236}">
                                      <a16:creationId xmlns:a16="http://schemas.microsoft.com/office/drawing/2014/main" id="{1890C658-AD45-3880-3E6A-228F8D9DB4F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570658" y="1632100"/>
                                  <a:ext cx="476357" cy="2555882"/>
                                  <a:chOff x="6570658" y="1632100"/>
                                  <a:chExt cx="476357" cy="2555882"/>
                                </a:xfrm>
                              </p:grpSpPr>
                              <p:grpSp>
                                <p:nvGrpSpPr>
                                  <p:cNvPr id="32" name="Group 31">
                                    <a:extLst>
                                      <a:ext uri="{FF2B5EF4-FFF2-40B4-BE49-F238E27FC236}">
                                        <a16:creationId xmlns:a16="http://schemas.microsoft.com/office/drawing/2014/main" id="{C91D5D5A-1A24-1C8F-9AD4-046EE47A7081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636176" y="1735528"/>
                                    <a:ext cx="371508" cy="2452454"/>
                                    <a:chOff x="6636176" y="1735528"/>
                                    <a:chExt cx="371508" cy="2452454"/>
                                  </a:xfrm>
                                </p:grpSpPr>
                                <p:sp>
                                  <p:nvSpPr>
                                    <p:cNvPr id="19" name="TextBox 18">
                                      <a:extLst>
                                        <a:ext uri="{FF2B5EF4-FFF2-40B4-BE49-F238E27FC236}">
                                          <a16:creationId xmlns:a16="http://schemas.microsoft.com/office/drawing/2014/main" id="{DD5AB999-A4B2-809E-AE24-DA052EFA513E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636176" y="1735528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70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31" name="Group 30">
                                      <a:extLst>
                                        <a:ext uri="{FF2B5EF4-FFF2-40B4-BE49-F238E27FC236}">
                                          <a16:creationId xmlns:a16="http://schemas.microsoft.com/office/drawing/2014/main" id="{8AC1D2D6-A869-1614-BB42-EDC916FFAA25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636213" y="1998889"/>
                                      <a:ext cx="371471" cy="2189093"/>
                                      <a:chOff x="6636213" y="1998889"/>
                                      <a:chExt cx="371471" cy="2189093"/>
                                    </a:xfrm>
                                  </p:grpSpPr>
                                  <p:sp>
                                    <p:nvSpPr>
                                      <p:cNvPr id="20" name="TextBox 1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344D2944-7F0D-002C-6D95-0F9C864AC4F0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663539" y="1998889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55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30" name="Group 2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D00C9D5C-A111-76B4-0251-247E270F5274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636213" y="2212684"/>
                                        <a:ext cx="371471" cy="1975298"/>
                                        <a:chOff x="6636213" y="2212684"/>
                                        <a:chExt cx="371471" cy="1975298"/>
                                      </a:xfrm>
                                    </p:grpSpPr>
                                    <p:sp>
                                      <p:nvSpPr>
                                        <p:cNvPr id="21" name="TextBox 2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6095672-98B2-2624-FF77-15753E639EFC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664751" y="2212684"/>
                                          <a:ext cx="341760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40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29" name="Group 28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060218D3-915E-4733-D7EB-1970B8A79761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636213" y="2513240"/>
                                          <a:ext cx="371471" cy="1674742"/>
                                          <a:chOff x="6636213" y="2513240"/>
                                          <a:chExt cx="371471" cy="1674742"/>
                                        </a:xfrm>
                                      </p:grpSpPr>
                                      <p:sp>
                                        <p:nvSpPr>
                                          <p:cNvPr id="22" name="TextBox 21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271258BB-F9BD-FF07-E5B5-EB7F525B25F1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655226" y="2513240"/>
                                            <a:ext cx="341760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35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28" name="Group 27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C7DBAF27-1540-7E38-7684-40DFCDCB239B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636213" y="2813796"/>
                                            <a:ext cx="371471" cy="1374186"/>
                                            <a:chOff x="6636213" y="2813796"/>
                                            <a:chExt cx="371471" cy="1374186"/>
                                          </a:xfrm>
                                        </p:grpSpPr>
                                        <p:sp>
                                          <p:nvSpPr>
                                            <p:cNvPr id="23" name="TextBox 22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40840F14-97F1-7D36-CD3D-4E51A8D6A708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665924" y="2813796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25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27" name="Group 2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8231CC5A-0385-530C-54C9-54246713DFC7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636213" y="3424433"/>
                                              <a:ext cx="370298" cy="763549"/>
                                              <a:chOff x="6636213" y="3424433"/>
                                              <a:chExt cx="370298" cy="763549"/>
                                            </a:xfrm>
                                          </p:grpSpPr>
                                          <p:sp>
                                            <p:nvSpPr>
                                              <p:cNvPr id="24" name="TextBox 23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F47A20B9-9E29-83DB-BF69-A1DB96C58B69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664751" y="3424433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15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5" name="TextBox 24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38C4C701-E7D8-BF53-4718-A9052EB7D326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636213" y="3910983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10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  <p:sp>
                                <p:nvSpPr>
                                  <p:cNvPr id="33" name="TextBox 32">
                                    <a:extLst>
                                      <a:ext uri="{FF2B5EF4-FFF2-40B4-BE49-F238E27FC236}">
                                        <a16:creationId xmlns:a16="http://schemas.microsoft.com/office/drawing/2014/main" id="{1CF3C809-72E3-DE99-8FE0-66FD49FF745F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570658" y="1632100"/>
                                    <a:ext cx="476357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100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5" name="TextBox 34">
                                  <a:extLst>
                                    <a:ext uri="{FF2B5EF4-FFF2-40B4-BE49-F238E27FC236}">
                                      <a16:creationId xmlns:a16="http://schemas.microsoft.com/office/drawing/2014/main" id="{C6B748AC-F7CA-ED45-CF4B-88DE80135CB6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570637" y="1392640"/>
                                  <a:ext cx="51328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170</a:t>
                                  </a: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9" name="TextBox 38">
                              <a:extLst>
                                <a:ext uri="{FF2B5EF4-FFF2-40B4-BE49-F238E27FC236}">
                                  <a16:creationId xmlns:a16="http://schemas.microsoft.com/office/drawing/2014/main" id="{ADA4EF4A-CB98-24CB-8979-EA4AB98F471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446687" y="1503884"/>
                              <a:ext cx="48442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400" b="1" dirty="0"/>
                                <a:t>KDa</a:t>
                              </a:r>
                            </a:p>
                          </p:txBody>
                        </p:sp>
                      </p:grpSp>
                    </p:grpSp>
                    <p:sp>
                      <p:nvSpPr>
                        <p:cNvPr id="43" name="TextBox 42">
                          <a:extLst>
                            <a:ext uri="{FF2B5EF4-FFF2-40B4-BE49-F238E27FC236}">
                              <a16:creationId xmlns:a16="http://schemas.microsoft.com/office/drawing/2014/main" id="{E1DCEB24-89E1-5530-6AAA-85C8B3F6DC8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587308" y="3933023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28</a:t>
                          </a:r>
                        </a:p>
                      </p:txBody>
                    </p:sp>
                  </p:grp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EEB5946B-1B29-57EE-BDB7-09CF887EE019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883792" y="3932268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29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6B059E90-E65F-B96E-91A4-43B983A71B1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52991" y="3932268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30</a:t>
                        </a:r>
                      </a:p>
                    </p:txBody>
                  </p:sp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4CD7BA57-5B6F-7BEB-E652-3C25CCAD34C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545435" y="3932268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31</a:t>
                        </a:r>
                      </a:p>
                    </p:txBody>
                  </p:sp>
                  <p:sp>
                    <p:nvSpPr>
                      <p:cNvPr id="49" name="TextBox 48">
                        <a:extLst>
                          <a:ext uri="{FF2B5EF4-FFF2-40B4-BE49-F238E27FC236}">
                            <a16:creationId xmlns:a16="http://schemas.microsoft.com/office/drawing/2014/main" id="{B5F07B74-A9D9-4EF6-D57D-3165228E38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874783" y="3923875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32</a:t>
                        </a:r>
                      </a:p>
                    </p:txBody>
                  </p:sp>
                  <p:sp>
                    <p:nvSpPr>
                      <p:cNvPr id="51" name="TextBox 50">
                        <a:extLst>
                          <a:ext uri="{FF2B5EF4-FFF2-40B4-BE49-F238E27FC236}">
                            <a16:creationId xmlns:a16="http://schemas.microsoft.com/office/drawing/2014/main" id="{F6C30B44-1D00-DBF4-DE20-4FFE0204E60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168873" y="3923874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33</a:t>
                        </a:r>
                      </a:p>
                    </p:txBody>
                  </p:sp>
                  <p:sp>
                    <p:nvSpPr>
                      <p:cNvPr id="52" name="TextBox 51">
                        <a:extLst>
                          <a:ext uri="{FF2B5EF4-FFF2-40B4-BE49-F238E27FC236}">
                            <a16:creationId xmlns:a16="http://schemas.microsoft.com/office/drawing/2014/main" id="{3B57ADC7-A8E5-3ADA-C582-5177880576CE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495179" y="3923119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34</a:t>
                        </a:r>
                      </a:p>
                    </p:txBody>
                  </p:sp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B5EFB02C-E856-88A0-39E1-53D7C031584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6817142" y="3923118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35</a:t>
                        </a:r>
                      </a:p>
                    </p:txBody>
                  </p:sp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12D20FD3-B159-C12A-DCB7-1BF999BF4F7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11506" y="3914728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36</a:t>
                        </a:r>
                      </a:p>
                    </p:txBody>
                  </p:sp>
                </p:grpSp>
                <p:sp>
                  <p:nvSpPr>
                    <p:cNvPr id="48" name="TextBox 47">
                      <a:extLst>
                        <a:ext uri="{FF2B5EF4-FFF2-40B4-BE49-F238E27FC236}">
                          <a16:creationId xmlns:a16="http://schemas.microsoft.com/office/drawing/2014/main" id="{5EED2242-E099-AFFF-EE6D-77C94EC2596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07182" y="3942642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37</a:t>
                      </a:r>
                    </a:p>
                  </p:txBody>
                </p:sp>
              </p:grp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4C34F177-0C89-2225-AC48-77DA9E5EE926}"/>
                      </a:ext>
                    </a:extLst>
                  </p:cNvPr>
                  <p:cNvSpPr txBox="1"/>
                  <p:nvPr/>
                </p:nvSpPr>
                <p:spPr>
                  <a:xfrm>
                    <a:off x="5518033" y="3934750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38</a:t>
                    </a:r>
                  </a:p>
                </p:txBody>
              </p:sp>
            </p:grp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E5009E1F-4550-8B5A-15B0-62D16DDA6F6D}"/>
                    </a:ext>
                  </a:extLst>
                </p:cNvPr>
                <p:cNvSpPr txBox="1"/>
                <p:nvPr/>
              </p:nvSpPr>
              <p:spPr>
                <a:xfrm>
                  <a:off x="5813947" y="3936273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39</a:t>
                  </a:r>
                </a:p>
              </p:txBody>
            </p:sp>
          </p:grp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D5B0AD1-2A8F-226B-BA84-1CF57D9ED422}"/>
                  </a:ext>
                </a:extLst>
              </p:cNvPr>
              <p:cNvSpPr txBox="1"/>
              <p:nvPr/>
            </p:nvSpPr>
            <p:spPr>
              <a:xfrm>
                <a:off x="6147961" y="3940103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40</a:t>
                </a:r>
              </a:p>
            </p:txBody>
          </p:sp>
        </p:grp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44A3818E-4E9B-F2A6-06A3-AEE5C76B8703}"/>
                </a:ext>
              </a:extLst>
            </p:cNvPr>
            <p:cNvSpPr txBox="1"/>
            <p:nvPr/>
          </p:nvSpPr>
          <p:spPr>
            <a:xfrm>
              <a:off x="6366532" y="3930460"/>
              <a:ext cx="341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41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51BB332-FFF6-C3F4-DA8A-E360A3C6ECFF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1 </a:t>
            </a:r>
          </a:p>
        </p:txBody>
      </p:sp>
    </p:spTree>
    <p:extLst>
      <p:ext uri="{BB962C8B-B14F-4D97-AF65-F5344CB8AC3E}">
        <p14:creationId xmlns:p14="http://schemas.microsoft.com/office/powerpoint/2010/main" val="521315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B3DC2622-BE5E-9A38-B8A7-CB4D6C5453F0}"/>
              </a:ext>
            </a:extLst>
          </p:cNvPr>
          <p:cNvGrpSpPr/>
          <p:nvPr/>
        </p:nvGrpSpPr>
        <p:grpSpPr>
          <a:xfrm>
            <a:off x="2214221" y="881168"/>
            <a:ext cx="7492836" cy="5619628"/>
            <a:chOff x="2214221" y="881168"/>
            <a:chExt cx="7492836" cy="5619628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0A0250AA-3E64-B744-6612-65CAEB0E01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3150825" y="-55436"/>
              <a:ext cx="5619628" cy="7492836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58368EA-9E09-F223-D463-3348413B6572}"/>
                </a:ext>
              </a:extLst>
            </p:cNvPr>
            <p:cNvGrpSpPr/>
            <p:nvPr/>
          </p:nvGrpSpPr>
          <p:grpSpPr>
            <a:xfrm>
              <a:off x="2910691" y="1568494"/>
              <a:ext cx="5254926" cy="3190828"/>
              <a:chOff x="1453366" y="844594"/>
              <a:chExt cx="5254926" cy="319082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83BE5457-AB4E-3BFD-CF6C-FEA7119A6485}"/>
                  </a:ext>
                </a:extLst>
              </p:cNvPr>
              <p:cNvGrpSpPr/>
              <p:nvPr/>
            </p:nvGrpSpPr>
            <p:grpSpPr>
              <a:xfrm>
                <a:off x="1453366" y="844594"/>
                <a:ext cx="4988730" cy="3190828"/>
                <a:chOff x="1472416" y="844594"/>
                <a:chExt cx="4988730" cy="3190828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68EDB6C-4A65-FB76-2A87-315C91D51AD6}"/>
                    </a:ext>
                  </a:extLst>
                </p:cNvPr>
                <p:cNvGrpSpPr/>
                <p:nvPr/>
              </p:nvGrpSpPr>
              <p:grpSpPr>
                <a:xfrm>
                  <a:off x="1472416" y="844594"/>
                  <a:ext cx="4692816" cy="3190828"/>
                  <a:chOff x="1472416" y="844594"/>
                  <a:chExt cx="4692816" cy="3190828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11107925-481D-7E7C-218A-BDF9BD027F83}"/>
                      </a:ext>
                    </a:extLst>
                  </p:cNvPr>
                  <p:cNvGrpSpPr/>
                  <p:nvPr/>
                </p:nvGrpSpPr>
                <p:grpSpPr>
                  <a:xfrm>
                    <a:off x="1472416" y="844594"/>
                    <a:ext cx="4463577" cy="3190828"/>
                    <a:chOff x="1472416" y="844594"/>
                    <a:chExt cx="4463577" cy="3190828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2FD06222-4C39-148F-C371-9F8364FD428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472416" y="844594"/>
                      <a:ext cx="4171776" cy="3190828"/>
                      <a:chOff x="1472416" y="844594"/>
                      <a:chExt cx="4171776" cy="3190828"/>
                    </a:xfrm>
                  </p:grpSpPr>
                  <p:grpSp>
                    <p:nvGrpSpPr>
                      <p:cNvPr id="13" name="Group 12">
                        <a:extLst>
                          <a:ext uri="{FF2B5EF4-FFF2-40B4-BE49-F238E27FC236}">
                            <a16:creationId xmlns:a16="http://schemas.microsoft.com/office/drawing/2014/main" id="{2EA19F25-918E-2F46-F0BB-D57B83B94ABE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472416" y="844594"/>
                        <a:ext cx="3837725" cy="3190828"/>
                        <a:chOff x="3710791" y="846659"/>
                        <a:chExt cx="3837725" cy="3190828"/>
                      </a:xfrm>
                    </p:grpSpPr>
                    <p:grpSp>
                      <p:nvGrpSpPr>
                        <p:cNvPr id="15" name="Group 14">
                          <a:extLst>
                            <a:ext uri="{FF2B5EF4-FFF2-40B4-BE49-F238E27FC236}">
                              <a16:creationId xmlns:a16="http://schemas.microsoft.com/office/drawing/2014/main" id="{48EE90B0-A60F-C8F4-CE58-8F3F1BC34B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10791" y="846659"/>
                          <a:ext cx="952640" cy="3190828"/>
                          <a:chOff x="3710791" y="846659"/>
                          <a:chExt cx="952640" cy="3190828"/>
                        </a:xfrm>
                      </p:grpSpPr>
                      <p:grpSp>
                        <p:nvGrpSpPr>
                          <p:cNvPr id="28" name="Group 27">
                            <a:extLst>
                              <a:ext uri="{FF2B5EF4-FFF2-40B4-BE49-F238E27FC236}">
                                <a16:creationId xmlns:a16="http://schemas.microsoft.com/office/drawing/2014/main" id="{8DDCDC00-D7E0-79F2-40F3-4808A2D7FD0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10791" y="846659"/>
                            <a:ext cx="572499" cy="3190828"/>
                            <a:chOff x="5358616" y="1503884"/>
                            <a:chExt cx="572499" cy="3190828"/>
                          </a:xfrm>
                        </p:grpSpPr>
                        <p:grpSp>
                          <p:nvGrpSpPr>
                            <p:cNvPr id="29" name="Group 28">
                              <a:extLst>
                                <a:ext uri="{FF2B5EF4-FFF2-40B4-BE49-F238E27FC236}">
                                  <a16:creationId xmlns:a16="http://schemas.microsoft.com/office/drawing/2014/main" id="{1D28F180-A000-4BD5-5F53-234DDDDD857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358616" y="1878415"/>
                              <a:ext cx="515630" cy="2816297"/>
                              <a:chOff x="5358616" y="1878415"/>
                              <a:chExt cx="515630" cy="2816297"/>
                            </a:xfrm>
                          </p:grpSpPr>
                          <p:sp>
                            <p:nvSpPr>
                              <p:cNvPr id="31" name="TextBox 30">
                                <a:extLst>
                                  <a:ext uri="{FF2B5EF4-FFF2-40B4-BE49-F238E27FC236}">
                                    <a16:creationId xmlns:a16="http://schemas.microsoft.com/office/drawing/2014/main" id="{DE3C3818-1B2A-6032-AA6B-A46E048290FE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358616" y="2013488"/>
                                <a:ext cx="41917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130</a:t>
                                </a:r>
                              </a:p>
                            </p:txBody>
                          </p:sp>
                          <p:grpSp>
                            <p:nvGrpSpPr>
                              <p:cNvPr id="32" name="Group 31">
                                <a:extLst>
                                  <a:ext uri="{FF2B5EF4-FFF2-40B4-BE49-F238E27FC236}">
                                    <a16:creationId xmlns:a16="http://schemas.microsoft.com/office/drawing/2014/main" id="{7D1D06A8-7DAD-514D-22B0-03C9797E9D3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360962" y="1878415"/>
                                <a:ext cx="513284" cy="2816297"/>
                                <a:chOff x="6456337" y="1306915"/>
                                <a:chExt cx="513284" cy="2816297"/>
                              </a:xfrm>
                            </p:grpSpPr>
                            <p:grpSp>
                              <p:nvGrpSpPr>
                                <p:cNvPr id="33" name="Group 32">
                                  <a:extLst>
                                    <a:ext uri="{FF2B5EF4-FFF2-40B4-BE49-F238E27FC236}">
                                      <a16:creationId xmlns:a16="http://schemas.microsoft.com/office/drawing/2014/main" id="{03D6F4B3-D3AC-DA0F-D9A3-13F16695735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465883" y="1584475"/>
                                  <a:ext cx="476357" cy="2538737"/>
                                  <a:chOff x="6465883" y="1584475"/>
                                  <a:chExt cx="476357" cy="2538737"/>
                                </a:xfrm>
                              </p:grpSpPr>
                              <p:grpSp>
                                <p:nvGrpSpPr>
                                  <p:cNvPr id="35" name="Group 34">
                                    <a:extLst>
                                      <a:ext uri="{FF2B5EF4-FFF2-40B4-BE49-F238E27FC236}">
                                        <a16:creationId xmlns:a16="http://schemas.microsoft.com/office/drawing/2014/main" id="{7EE31D2C-7379-F113-9751-65C12FF69ADA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473039" y="1706953"/>
                                    <a:ext cx="419172" cy="2416259"/>
                                    <a:chOff x="6473039" y="1706953"/>
                                    <a:chExt cx="419172" cy="2416259"/>
                                  </a:xfrm>
                                </p:grpSpPr>
                                <p:sp>
                                  <p:nvSpPr>
                                    <p:cNvPr id="37" name="TextBox 36">
                                      <a:extLst>
                                        <a:ext uri="{FF2B5EF4-FFF2-40B4-BE49-F238E27FC236}">
                                          <a16:creationId xmlns:a16="http://schemas.microsoft.com/office/drawing/2014/main" id="{83E77F86-FEC9-D0A8-207D-019F110ADBBA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540926" y="1706953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70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38" name="Group 37">
                                      <a:extLst>
                                        <a:ext uri="{FF2B5EF4-FFF2-40B4-BE49-F238E27FC236}">
                                          <a16:creationId xmlns:a16="http://schemas.microsoft.com/office/drawing/2014/main" id="{A0299445-001E-55BF-A2D2-BBBE38C882C5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73039" y="2027382"/>
                                      <a:ext cx="419172" cy="2095830"/>
                                      <a:chOff x="6473039" y="2027382"/>
                                      <a:chExt cx="419172" cy="2095830"/>
                                    </a:xfrm>
                                  </p:grpSpPr>
                                  <p:sp>
                                    <p:nvSpPr>
                                      <p:cNvPr id="39" name="TextBox 3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BA86F15-E285-7C8C-FCEF-1E59CABAA9C0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550451" y="2027382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55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0" name="Group 3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B62F6A72-D51B-8735-DF87-D6D2FED8C4FD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473039" y="2330022"/>
                                        <a:ext cx="416140" cy="1793190"/>
                                        <a:chOff x="6473039" y="2330022"/>
                                        <a:chExt cx="416140" cy="1793190"/>
                                      </a:xfrm>
                                    </p:grpSpPr>
                                    <p:sp>
                                      <p:nvSpPr>
                                        <p:cNvPr id="41" name="TextBox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C7F2EFD3-C1EE-AB53-AC81-27B57985A0CD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547419" y="2330022"/>
                                          <a:ext cx="341760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40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2" name="Group 4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491FFEE1-F336-2F80-243F-99D12D1F5BFF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473039" y="2766013"/>
                                          <a:ext cx="400122" cy="1357199"/>
                                          <a:chOff x="6473039" y="2766013"/>
                                          <a:chExt cx="400122" cy="1357199"/>
                                        </a:xfrm>
                                      </p:grpSpPr>
                                      <p:sp>
                                        <p:nvSpPr>
                                          <p:cNvPr id="43" name="TextBox 4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D3D316EF-E385-E0F2-6F68-B3259B7E6339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531401" y="2766013"/>
                                            <a:ext cx="341760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35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4" name="Group 4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3D5D70B6-6B85-127C-1CA9-74A0B5A69F36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473039" y="3125923"/>
                                            <a:ext cx="397090" cy="997289"/>
                                            <a:chOff x="6473039" y="3125923"/>
                                            <a:chExt cx="397090" cy="997289"/>
                                          </a:xfrm>
                                        </p:grpSpPr>
                                        <p:sp>
                                          <p:nvSpPr>
                                            <p:cNvPr id="45" name="TextBox 4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7188B525-5140-497C-6745-4CAB7F4A84F7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528369" y="3125923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25</a:t>
                                              </a:r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47" name="TextBox 46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9DD8E3D3-E894-C717-7257-5CA184458BB2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473039" y="3846213"/>
                                              <a:ext cx="342972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squar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15</a:t>
                                              </a:r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  <p:sp>
                                <p:nvSpPr>
                                  <p:cNvPr id="36" name="TextBox 35">
                                    <a:extLst>
                                      <a:ext uri="{FF2B5EF4-FFF2-40B4-BE49-F238E27FC236}">
                                        <a16:creationId xmlns:a16="http://schemas.microsoft.com/office/drawing/2014/main" id="{B33E2799-84D4-A49E-1773-FBC4B394A69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465883" y="1584475"/>
                                    <a:ext cx="476357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100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4" name="TextBox 33">
                                  <a:extLst>
                                    <a:ext uri="{FF2B5EF4-FFF2-40B4-BE49-F238E27FC236}">
                                      <a16:creationId xmlns:a16="http://schemas.microsoft.com/office/drawing/2014/main" id="{43911F09-3F51-144E-B3EF-D5297F407FA2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456337" y="1306915"/>
                                  <a:ext cx="51328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170</a:t>
                                  </a: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0" name="TextBox 29">
                              <a:extLst>
                                <a:ext uri="{FF2B5EF4-FFF2-40B4-BE49-F238E27FC236}">
                                  <a16:creationId xmlns:a16="http://schemas.microsoft.com/office/drawing/2014/main" id="{262C1E70-9ACE-8FB1-6E5E-DCBBE66622FF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446687" y="1503884"/>
                              <a:ext cx="48442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400" b="1" dirty="0"/>
                                <a:t>KDa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6" name="TextBox 25">
                            <a:extLst>
                              <a:ext uri="{FF2B5EF4-FFF2-40B4-BE49-F238E27FC236}">
                                <a16:creationId xmlns:a16="http://schemas.microsoft.com/office/drawing/2014/main" id="{1509FA4A-ABF8-7699-F402-9F8D5A111CFA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321671" y="3569988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28</a:t>
                            </a:r>
                          </a:p>
                        </p:txBody>
                      </p:sp>
                    </p:grpSp>
                    <p:sp>
                      <p:nvSpPr>
                        <p:cNvPr id="16" name="TextBox 15">
                          <a:extLst>
                            <a:ext uri="{FF2B5EF4-FFF2-40B4-BE49-F238E27FC236}">
                              <a16:creationId xmlns:a16="http://schemas.microsoft.com/office/drawing/2014/main" id="{43026DAC-743A-5444-05C8-29E53667215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645667" y="357031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29</a:t>
                          </a:r>
                        </a:p>
                      </p:txBody>
                    </p:sp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C0CB0D6D-243C-2DAC-F333-D5049E2D174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995816" y="357031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30</a:t>
                          </a:r>
                        </a:p>
                      </p:txBody>
                    </p:sp>
                    <p:sp>
                      <p:nvSpPr>
                        <p:cNvPr id="19" name="TextBox 18">
                          <a:extLst>
                            <a:ext uri="{FF2B5EF4-FFF2-40B4-BE49-F238E27FC236}">
                              <a16:creationId xmlns:a16="http://schemas.microsoft.com/office/drawing/2014/main" id="{CFADA765-4663-CAD0-2043-7322C91617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364460" y="357031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31</a:t>
                          </a:r>
                        </a:p>
                      </p:txBody>
                    </p:sp>
                    <p:sp>
                      <p:nvSpPr>
                        <p:cNvPr id="20" name="TextBox 19">
                          <a:extLst>
                            <a:ext uri="{FF2B5EF4-FFF2-40B4-BE49-F238E27FC236}">
                              <a16:creationId xmlns:a16="http://schemas.microsoft.com/office/drawing/2014/main" id="{6D4EF42D-FB5C-0103-B7BB-B36E3008E57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703333" y="3552400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32</a:t>
                          </a:r>
                        </a:p>
                      </p:txBody>
                    </p: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8C669A12-4BCE-954B-FF82-FEB5931AF18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54573" y="3561924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33</a:t>
                          </a:r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CC39B957-077F-64DD-842A-A7855E627F09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66604" y="3561169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34</a:t>
                          </a:r>
                        </a:p>
                      </p:txBody>
                    </p:sp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564E1CEA-5CE4-E5A7-DF37-7F1CA0DA7C6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26667" y="3570693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35</a:t>
                          </a:r>
                        </a:p>
                      </p:txBody>
                    </p:sp>
                    <p:sp>
                      <p:nvSpPr>
                        <p:cNvPr id="24" name="TextBox 23">
                          <a:extLst>
                            <a:ext uri="{FF2B5EF4-FFF2-40B4-BE49-F238E27FC236}">
                              <a16:creationId xmlns:a16="http://schemas.microsoft.com/office/drawing/2014/main" id="{B075D4F5-5CB7-227E-4DC3-7225F411C07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206756" y="3562303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36</a:t>
                          </a:r>
                        </a:p>
                      </p:txBody>
                    </p:sp>
                  </p:grp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0E56BCE1-45CB-4355-C7AA-03537E96570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302432" y="3561642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37</a:t>
                        </a:r>
                      </a:p>
                    </p:txBody>
                  </p:sp>
                </p:grp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E9AB73F1-53B2-6163-B92B-DBE8ED27F8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94233" y="357280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38</a:t>
                      </a:r>
                    </a:p>
                  </p:txBody>
                </p: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5223C166-7FF7-ABC1-6A03-0250F90D80F3}"/>
                      </a:ext>
                    </a:extLst>
                  </p:cNvPr>
                  <p:cNvSpPr txBox="1"/>
                  <p:nvPr/>
                </p:nvSpPr>
                <p:spPr>
                  <a:xfrm>
                    <a:off x="5823472" y="3583848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39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FD35984C-9618-15A8-040D-9CABE6C13D01}"/>
                    </a:ext>
                  </a:extLst>
                </p:cNvPr>
                <p:cNvSpPr txBox="1"/>
                <p:nvPr/>
              </p:nvSpPr>
              <p:spPr>
                <a:xfrm>
                  <a:off x="6119386" y="3597203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40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3276328-9358-30EC-CF44-CD04EA6AEDF9}"/>
                  </a:ext>
                </a:extLst>
              </p:cNvPr>
              <p:cNvSpPr txBox="1"/>
              <p:nvPr/>
            </p:nvSpPr>
            <p:spPr>
              <a:xfrm>
                <a:off x="6366532" y="3616135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41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CEDDBA9-3FCD-881A-FE99-8EF7D64D6D79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2 </a:t>
            </a:r>
          </a:p>
        </p:txBody>
      </p:sp>
    </p:spTree>
    <p:extLst>
      <p:ext uri="{BB962C8B-B14F-4D97-AF65-F5344CB8AC3E}">
        <p14:creationId xmlns:p14="http://schemas.microsoft.com/office/powerpoint/2010/main" val="3766266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CFBC3303-65F4-E2A1-2F9E-B663C62B88E6}"/>
              </a:ext>
            </a:extLst>
          </p:cNvPr>
          <p:cNvGrpSpPr/>
          <p:nvPr/>
        </p:nvGrpSpPr>
        <p:grpSpPr>
          <a:xfrm>
            <a:off x="3373688" y="1098337"/>
            <a:ext cx="6890993" cy="5467349"/>
            <a:chOff x="807711" y="85801"/>
            <a:chExt cx="6890993" cy="546734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5849E2A-7485-5E9E-2EB9-F8F3718B83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rcRect l="-22825" t="6529" r="-2907" b="5886"/>
            <a:stretch/>
          </p:blipFill>
          <p:spPr>
            <a:xfrm rot="16200000">
              <a:off x="1519533" y="-626021"/>
              <a:ext cx="5467349" cy="6890993"/>
            </a:xfrm>
            <a:prstGeom prst="rect">
              <a:avLst/>
            </a:prstGeom>
          </p:spPr>
        </p:pic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8F66D8A-0EAA-C967-1E46-8AB71D73499B}"/>
                </a:ext>
              </a:extLst>
            </p:cNvPr>
            <p:cNvGrpSpPr/>
            <p:nvPr/>
          </p:nvGrpSpPr>
          <p:grpSpPr>
            <a:xfrm>
              <a:off x="1541437" y="844594"/>
              <a:ext cx="5147805" cy="3378390"/>
              <a:chOff x="1541437" y="844594"/>
              <a:chExt cx="5147805" cy="337839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7F75CD59-AA94-D864-7553-9DA6F456E238}"/>
                  </a:ext>
                </a:extLst>
              </p:cNvPr>
              <p:cNvGrpSpPr/>
              <p:nvPr/>
            </p:nvGrpSpPr>
            <p:grpSpPr>
              <a:xfrm>
                <a:off x="1541437" y="844594"/>
                <a:ext cx="4872358" cy="3378390"/>
                <a:chOff x="1560487" y="844594"/>
                <a:chExt cx="4872358" cy="3378390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E829800E-F7BA-906F-2E1C-A6F5E4F56B11}"/>
                    </a:ext>
                  </a:extLst>
                </p:cNvPr>
                <p:cNvGrpSpPr/>
                <p:nvPr/>
              </p:nvGrpSpPr>
              <p:grpSpPr>
                <a:xfrm>
                  <a:off x="1560487" y="844594"/>
                  <a:ext cx="4595220" cy="3378390"/>
                  <a:chOff x="1560487" y="844594"/>
                  <a:chExt cx="4595220" cy="3378390"/>
                </a:xfrm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D29A7D9F-96C0-42C4-C511-72F0587B952C}"/>
                      </a:ext>
                    </a:extLst>
                  </p:cNvPr>
                  <p:cNvGrpSpPr/>
                  <p:nvPr/>
                </p:nvGrpSpPr>
                <p:grpSpPr>
                  <a:xfrm>
                    <a:off x="1560487" y="844594"/>
                    <a:ext cx="4299306" cy="3378390"/>
                    <a:chOff x="1560487" y="844594"/>
                    <a:chExt cx="4299306" cy="3378390"/>
                  </a:xfrm>
                </p:grpSpPr>
                <p:grpSp>
                  <p:nvGrpSpPr>
                    <p:cNvPr id="11" name="Group 10">
                      <a:extLst>
                        <a:ext uri="{FF2B5EF4-FFF2-40B4-BE49-F238E27FC236}">
                          <a16:creationId xmlns:a16="http://schemas.microsoft.com/office/drawing/2014/main" id="{3E0DD9A5-961E-899A-F01B-BF1B212EAB0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560487" y="844594"/>
                      <a:ext cx="3988455" cy="3378390"/>
                      <a:chOff x="1560487" y="844594"/>
                      <a:chExt cx="3988455" cy="3378390"/>
                    </a:xfrm>
                  </p:grpSpPr>
                  <p:grpSp>
                    <p:nvGrpSpPr>
                      <p:cNvPr id="13" name="Group 12">
                        <a:extLst>
                          <a:ext uri="{FF2B5EF4-FFF2-40B4-BE49-F238E27FC236}">
                            <a16:creationId xmlns:a16="http://schemas.microsoft.com/office/drawing/2014/main" id="{3D608C63-9D5C-52A5-069E-4843E202269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560487" y="844594"/>
                        <a:ext cx="3654404" cy="3378390"/>
                        <a:chOff x="3798862" y="846659"/>
                        <a:chExt cx="3654404" cy="3378390"/>
                      </a:xfrm>
                    </p:grpSpPr>
                    <p:grpSp>
                      <p:nvGrpSpPr>
                        <p:cNvPr id="16" name="Group 15">
                          <a:extLst>
                            <a:ext uri="{FF2B5EF4-FFF2-40B4-BE49-F238E27FC236}">
                              <a16:creationId xmlns:a16="http://schemas.microsoft.com/office/drawing/2014/main" id="{52494F79-C450-E707-3C05-1F9F415579C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3798862" y="846659"/>
                          <a:ext cx="1130206" cy="3363363"/>
                          <a:chOff x="3798862" y="846659"/>
                          <a:chExt cx="1130206" cy="3363363"/>
                        </a:xfrm>
                      </p:grpSpPr>
                      <p:grpSp>
                        <p:nvGrpSpPr>
                          <p:cNvPr id="28" name="Group 27">
                            <a:extLst>
                              <a:ext uri="{FF2B5EF4-FFF2-40B4-BE49-F238E27FC236}">
                                <a16:creationId xmlns:a16="http://schemas.microsoft.com/office/drawing/2014/main" id="{B77F94B9-4769-299D-2651-754FB0241951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3798862" y="846659"/>
                            <a:ext cx="579985" cy="3121149"/>
                            <a:chOff x="5446687" y="1503884"/>
                            <a:chExt cx="579985" cy="3121149"/>
                          </a:xfrm>
                        </p:grpSpPr>
                        <p:grpSp>
                          <p:nvGrpSpPr>
                            <p:cNvPr id="29" name="Group 28">
                              <a:extLst>
                                <a:ext uri="{FF2B5EF4-FFF2-40B4-BE49-F238E27FC236}">
                                  <a16:creationId xmlns:a16="http://schemas.microsoft.com/office/drawing/2014/main" id="{3D47033D-AD7B-7A91-A665-A0A24B322186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5475262" y="1964140"/>
                              <a:ext cx="551410" cy="2660893"/>
                              <a:chOff x="5475262" y="1964140"/>
                              <a:chExt cx="551410" cy="2660893"/>
                            </a:xfrm>
                          </p:grpSpPr>
                          <p:sp>
                            <p:nvSpPr>
                              <p:cNvPr id="31" name="TextBox 30">
                                <a:extLst>
                                  <a:ext uri="{FF2B5EF4-FFF2-40B4-BE49-F238E27FC236}">
                                    <a16:creationId xmlns:a16="http://schemas.microsoft.com/office/drawing/2014/main" id="{17751B28-FCFD-6DEE-AFEF-62A400E10012}"/>
                                  </a:ext>
                                </a:extLst>
                              </p:cNvPr>
                              <p:cNvSpPr txBox="1"/>
                              <p:nvPr/>
                            </p:nvSpPr>
                            <p:spPr>
                              <a:xfrm>
                                <a:off x="5482441" y="2080163"/>
                                <a:ext cx="419170" cy="276999"/>
                              </a:xfrm>
                              <a:prstGeom prst="rect">
                                <a:avLst/>
                              </a:prstGeom>
                              <a:noFill/>
                            </p:spPr>
                            <p:txBody>
                              <a:bodyPr wrap="square" rtlCol="0">
                                <a:spAutoFit/>
                              </a:bodyPr>
                              <a:lstStyle/>
                              <a:p>
                                <a:r>
                                  <a:rPr lang="en-GB" sz="1200" b="1" dirty="0"/>
                                  <a:t>130</a:t>
                                </a:r>
                              </a:p>
                            </p:txBody>
                          </p:sp>
                          <p:grpSp>
                            <p:nvGrpSpPr>
                              <p:cNvPr id="32" name="Group 31">
                                <a:extLst>
                                  <a:ext uri="{FF2B5EF4-FFF2-40B4-BE49-F238E27FC236}">
                                    <a16:creationId xmlns:a16="http://schemas.microsoft.com/office/drawing/2014/main" id="{25B90C16-CB63-2363-60B8-9EC5A90F12F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5475262" y="1964140"/>
                                <a:ext cx="551410" cy="2660893"/>
                                <a:chOff x="6570637" y="1392640"/>
                                <a:chExt cx="551410" cy="2660893"/>
                              </a:xfrm>
                            </p:grpSpPr>
                            <p:grpSp>
                              <p:nvGrpSpPr>
                                <p:cNvPr id="33" name="Group 32">
                                  <a:extLst>
                                    <a:ext uri="{FF2B5EF4-FFF2-40B4-BE49-F238E27FC236}">
                                      <a16:creationId xmlns:a16="http://schemas.microsoft.com/office/drawing/2014/main" id="{71B1C7F5-32EA-6D55-A740-C404748B828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570658" y="1632100"/>
                                  <a:ext cx="551389" cy="2421433"/>
                                  <a:chOff x="6570658" y="1632100"/>
                                  <a:chExt cx="551389" cy="2421433"/>
                                </a:xfrm>
                              </p:grpSpPr>
                              <p:grpSp>
                                <p:nvGrpSpPr>
                                  <p:cNvPr id="35" name="Group 34">
                                    <a:extLst>
                                      <a:ext uri="{FF2B5EF4-FFF2-40B4-BE49-F238E27FC236}">
                                        <a16:creationId xmlns:a16="http://schemas.microsoft.com/office/drawing/2014/main" id="{85884B7B-8D6C-268D-CFF0-FAB90B99A8D2}"/>
                                      </a:ext>
                                    </a:extLst>
                                  </p:cNvPr>
                                  <p:cNvGrpSpPr/>
                                  <p:nvPr/>
                                </p:nvGrpSpPr>
                                <p:grpSpPr>
                                  <a:xfrm>
                                    <a:off x="6636176" y="1735528"/>
                                    <a:ext cx="485871" cy="2318005"/>
                                    <a:chOff x="6636176" y="1735528"/>
                                    <a:chExt cx="485871" cy="2318005"/>
                                  </a:xfrm>
                                </p:grpSpPr>
                                <p:sp>
                                  <p:nvSpPr>
                                    <p:cNvPr id="37" name="TextBox 36">
                                      <a:extLst>
                                        <a:ext uri="{FF2B5EF4-FFF2-40B4-BE49-F238E27FC236}">
                                          <a16:creationId xmlns:a16="http://schemas.microsoft.com/office/drawing/2014/main" id="{DAF5B0BF-16E1-6E0F-C5B9-8C46BB3CB0B3}"/>
                                        </a:ext>
                                      </a:extLst>
                                    </p:cNvPr>
                                    <p:cNvSpPr txBox="1"/>
                                    <p:nvPr/>
                                  </p:nvSpPr>
                                  <p:spPr>
                                    <a:xfrm>
                                      <a:off x="6636176" y="1735528"/>
                                      <a:ext cx="341760" cy="276999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</p:spPr>
                                  <p:txBody>
                                    <a:bodyPr wrap="square" rtlCol="0">
                                      <a:spAutoFit/>
                                    </a:bodyPr>
                                    <a:lstStyle/>
                                    <a:p>
                                      <a:r>
                                        <a:rPr lang="en-GB" sz="1200" b="1" dirty="0"/>
                                        <a:t>70</a:t>
                                      </a:r>
                                    </a:p>
                                  </p:txBody>
                                </p:sp>
                                <p:grpSp>
                                  <p:nvGrpSpPr>
                                    <p:cNvPr id="38" name="Group 37">
                                      <a:extLst>
                                        <a:ext uri="{FF2B5EF4-FFF2-40B4-BE49-F238E27FC236}">
                                          <a16:creationId xmlns:a16="http://schemas.microsoft.com/office/drawing/2014/main" id="{6A44D103-5604-4F07-4EC0-74E92384288D}"/>
                                        </a:ext>
                                      </a:extLst>
                                    </p:cNvPr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655226" y="1998889"/>
                                      <a:ext cx="466821" cy="2054644"/>
                                      <a:chOff x="6655226" y="1998889"/>
                                      <a:chExt cx="466821" cy="2054644"/>
                                    </a:xfrm>
                                  </p:grpSpPr>
                                  <p:sp>
                                    <p:nvSpPr>
                                      <p:cNvPr id="39" name="TextBox 38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5C3B8D42-A9D7-E634-04D7-A85CC206BB49}"/>
                                          </a:ext>
                                        </a:extLst>
                                      </p:cNvPr>
                                      <p:cNvSpPr txBox="1"/>
                                      <p:nvPr/>
                                    </p:nvSpPr>
                                    <p:spPr>
                                      <a:xfrm>
                                        <a:off x="6663539" y="1998889"/>
                                        <a:ext cx="341760" cy="276999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</p:spPr>
                                    <p:txBody>
                                      <a:bodyPr wrap="none" rtlCol="0">
                                        <a:spAutoFit/>
                                      </a:bodyPr>
                                      <a:lstStyle/>
                                      <a:p>
                                        <a:r>
                                          <a:rPr lang="en-GB" sz="1200" b="1" dirty="0"/>
                                          <a:t>55</a:t>
                                        </a: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40" name="Group 39">
                                        <a:extLst>
                                          <a:ext uri="{FF2B5EF4-FFF2-40B4-BE49-F238E27FC236}">
                                            <a16:creationId xmlns:a16="http://schemas.microsoft.com/office/drawing/2014/main" id="{601A158B-2655-962B-50B6-3B265571A538}"/>
                                          </a:ext>
                                        </a:extLst>
                                      </p:cNvPr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655226" y="2212684"/>
                                        <a:ext cx="466821" cy="1840849"/>
                                        <a:chOff x="6655226" y="2212684"/>
                                        <a:chExt cx="466821" cy="1840849"/>
                                      </a:xfrm>
                                    </p:grpSpPr>
                                    <p:sp>
                                      <p:nvSpPr>
                                        <p:cNvPr id="41" name="TextBox 40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FF84744F-430A-CBFF-D2B3-3B85E24E8A3B}"/>
                                            </a:ext>
                                          </a:extLst>
                                        </p:cNvPr>
                                        <p:cNvSpPr txBox="1"/>
                                        <p:nvPr/>
                                      </p:nvSpPr>
                                      <p:spPr>
                                        <a:xfrm>
                                          <a:off x="6664751" y="2212684"/>
                                          <a:ext cx="341760" cy="276999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</p:spPr>
                                      <p:txBody>
                                        <a:bodyPr wrap="none" rtlCol="0">
                                          <a:spAutoFit/>
                                        </a:bodyPr>
                                        <a:lstStyle/>
                                        <a:p>
                                          <a:r>
                                            <a:rPr lang="en-GB" sz="1200" b="1" dirty="0"/>
                                            <a:t>40</a:t>
                                          </a: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42" name="Group 41">
                                          <a:extLst>
                                            <a:ext uri="{FF2B5EF4-FFF2-40B4-BE49-F238E27FC236}">
                                              <a16:creationId xmlns:a16="http://schemas.microsoft.com/office/drawing/2014/main" id="{1E0FE190-67BC-0178-313E-135A95DB53BE}"/>
                                            </a:ext>
                                          </a:extLst>
                                        </p:cNvPr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655226" y="2513240"/>
                                          <a:ext cx="466821" cy="1540293"/>
                                          <a:chOff x="6655226" y="2513240"/>
                                          <a:chExt cx="466821" cy="1540293"/>
                                        </a:xfrm>
                                      </p:grpSpPr>
                                      <p:sp>
                                        <p:nvSpPr>
                                          <p:cNvPr id="43" name="TextBox 42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FB641E0A-AC9B-A251-77E4-617774800884}"/>
                                              </a:ext>
                                            </a:extLst>
                                          </p:cNvPr>
                                          <p:cNvSpPr txBox="1"/>
                                          <p:nvPr/>
                                        </p:nvSpPr>
                                        <p:spPr>
                                          <a:xfrm>
                                            <a:off x="6655226" y="2513240"/>
                                            <a:ext cx="341760" cy="276999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  <p:txBody>
                                          <a:bodyPr wrap="none" rtlCol="0">
                                            <a:spAutoFit/>
                                          </a:bodyPr>
                                          <a:lstStyle/>
                                          <a:p>
                                            <a:r>
                                              <a:rPr lang="en-GB" sz="1200" b="1" dirty="0"/>
                                              <a:t>35</a:t>
                                            </a: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44" name="Group 43">
                                            <a:extLst>
                                              <a:ext uri="{FF2B5EF4-FFF2-40B4-BE49-F238E27FC236}">
                                                <a16:creationId xmlns:a16="http://schemas.microsoft.com/office/drawing/2014/main" id="{09198450-C4F5-AA6C-D604-E566E626C12A}"/>
                                              </a:ext>
                                            </a:extLst>
                                          </p:cNvPr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664751" y="2813796"/>
                                            <a:ext cx="457296" cy="1239737"/>
                                            <a:chOff x="6664751" y="2813796"/>
                                            <a:chExt cx="457296" cy="1239737"/>
                                          </a:xfrm>
                                        </p:grpSpPr>
                                        <p:sp>
                                          <p:nvSpPr>
                                            <p:cNvPr id="45" name="TextBox 44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18FE341D-06BD-8993-EB9A-5A95FD149246}"/>
                                                </a:ext>
                                              </a:extLst>
                                            </p:cNvPr>
                                            <p:cNvSpPr txBox="1"/>
                                            <p:nvPr/>
                                          </p:nvSpPr>
                                          <p:spPr>
                                            <a:xfrm>
                                              <a:off x="6665924" y="2813796"/>
                                              <a:ext cx="341760" cy="276999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  <p:txBody>
                                            <a:bodyPr wrap="none" rtlCol="0">
                                              <a:spAutoFit/>
                                            </a:bodyPr>
                                            <a:lstStyle/>
                                            <a:p>
                                              <a:r>
                                                <a:rPr lang="en-GB" sz="1200" b="1" dirty="0"/>
                                                <a:t>25</a:t>
                                              </a: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46" name="Group 45">
                                              <a:extLst>
                                                <a:ext uri="{FF2B5EF4-FFF2-40B4-BE49-F238E27FC236}">
                                                  <a16:creationId xmlns:a16="http://schemas.microsoft.com/office/drawing/2014/main" id="{074A01FF-B960-7958-D695-11A1290D4CBF}"/>
                                                </a:ext>
                                              </a:extLst>
                                            </p:cNvPr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664751" y="3424433"/>
                                              <a:ext cx="457296" cy="629100"/>
                                              <a:chOff x="6664751" y="3424433"/>
                                              <a:chExt cx="457296" cy="629100"/>
                                            </a:xfrm>
                                          </p:grpSpPr>
                                          <p:sp>
                                            <p:nvSpPr>
                                              <p:cNvPr id="47" name="TextBox 46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619F4007-76C9-4BF1-E150-DF20C78603C3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664751" y="3424433"/>
                                                <a:ext cx="341760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non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15</a:t>
                                                </a: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48" name="TextBox 47">
                                                <a:extLst>
                                                  <a:ext uri="{FF2B5EF4-FFF2-40B4-BE49-F238E27FC236}">
                                                    <a16:creationId xmlns:a16="http://schemas.microsoft.com/office/drawing/2014/main" id="{F1F2673D-89F1-DE43-0F4F-26B3129C8278}"/>
                                                  </a:ext>
                                                </a:extLst>
                                              </p:cNvPr>
                                              <p:cNvSpPr txBox="1"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721890" y="3776534"/>
                                                <a:ext cx="400157" cy="276999"/>
                                              </a:xfrm>
                                              <a:prstGeom prst="rect">
                                                <a:avLst/>
                                              </a:prstGeom>
                                              <a:noFill/>
                                            </p:spPr>
                                            <p:txBody>
                                              <a:bodyPr wrap="square" rtlCol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r>
                                                  <a:rPr lang="en-GB" sz="1200" b="1" dirty="0"/>
                                                  <a:t>10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  <p:sp>
                                <p:nvSpPr>
                                  <p:cNvPr id="36" name="TextBox 35">
                                    <a:extLst>
                                      <a:ext uri="{FF2B5EF4-FFF2-40B4-BE49-F238E27FC236}">
                                        <a16:creationId xmlns:a16="http://schemas.microsoft.com/office/drawing/2014/main" id="{F5E7EF7E-8E0E-A6FF-1C1F-741D874F3FA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6570658" y="1632100"/>
                                    <a:ext cx="476357" cy="27699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</p:spPr>
                                <p:txBody>
                                  <a:bodyPr wrap="square" rtlCol="0">
                                    <a:spAutoFit/>
                                  </a:bodyPr>
                                  <a:lstStyle/>
                                  <a:p>
                                    <a:r>
                                      <a:rPr lang="en-GB" sz="1200" b="1" dirty="0"/>
                                      <a:t>100</a:t>
                                    </a: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4" name="TextBox 33">
                                  <a:extLst>
                                    <a:ext uri="{FF2B5EF4-FFF2-40B4-BE49-F238E27FC236}">
                                      <a16:creationId xmlns:a16="http://schemas.microsoft.com/office/drawing/2014/main" id="{76CAD7CB-E5B6-1A2B-62B0-8028D8669471}"/>
                                    </a:ext>
                                  </a:extLst>
                                </p:cNvPr>
                                <p:cNvSpPr txBox="1"/>
                                <p:nvPr/>
                              </p:nvSpPr>
                              <p:spPr>
                                <a:xfrm>
                                  <a:off x="6570637" y="1392640"/>
                                  <a:ext cx="513284" cy="276999"/>
                                </a:xfrm>
                                <a:prstGeom prst="rect">
                                  <a:avLst/>
                                </a:prstGeom>
                                <a:noFill/>
                              </p:spPr>
                              <p:txBody>
                                <a:bodyPr wrap="square" rtlCol="0">
                                  <a:spAutoFit/>
                                </a:bodyPr>
                                <a:lstStyle/>
                                <a:p>
                                  <a:r>
                                    <a:rPr lang="en-GB" sz="1200" b="1" dirty="0"/>
                                    <a:t>170</a:t>
                                  </a: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30" name="TextBox 29">
                              <a:extLst>
                                <a:ext uri="{FF2B5EF4-FFF2-40B4-BE49-F238E27FC236}">
                                  <a16:creationId xmlns:a16="http://schemas.microsoft.com/office/drawing/2014/main" id="{9A48A868-26B4-500A-7640-A7D8CC9839E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>
                              <a:off x="5446687" y="1503884"/>
                              <a:ext cx="484428" cy="307777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none" rtlCol="0">
                              <a:spAutoFit/>
                            </a:bodyPr>
                            <a:lstStyle/>
                            <a:p>
                              <a:r>
                                <a:rPr lang="en-GB" sz="1400" b="1" dirty="0"/>
                                <a:t>KDa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26" name="TextBox 25">
                            <a:extLst>
                              <a:ext uri="{FF2B5EF4-FFF2-40B4-BE49-F238E27FC236}">
                                <a16:creationId xmlns:a16="http://schemas.microsoft.com/office/drawing/2014/main" id="{67DD22B5-C0BF-400E-F7B0-980AC879F08C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587308" y="3933023"/>
                            <a:ext cx="341760" cy="27699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none" rtlCol="0">
                            <a:spAutoFit/>
                          </a:bodyPr>
                          <a:lstStyle/>
                          <a:p>
                            <a:r>
                              <a:rPr lang="en-GB" sz="1200" b="1" dirty="0"/>
                              <a:t>28</a:t>
                            </a:r>
                          </a:p>
                        </p:txBody>
                      </p:sp>
                    </p:grpSp>
                    <p:sp>
                      <p:nvSpPr>
                        <p:cNvPr id="17" name="TextBox 16">
                          <a:extLst>
                            <a:ext uri="{FF2B5EF4-FFF2-40B4-BE49-F238E27FC236}">
                              <a16:creationId xmlns:a16="http://schemas.microsoft.com/office/drawing/2014/main" id="{C5A5ABEC-99EB-F79C-2B5C-5FD28AD8A49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883792" y="393226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29</a:t>
                          </a:r>
                        </a:p>
                      </p:txBody>
                    </p:sp>
                    <p:sp>
                      <p:nvSpPr>
                        <p:cNvPr id="18" name="TextBox 17">
                          <a:extLst>
                            <a:ext uri="{FF2B5EF4-FFF2-40B4-BE49-F238E27FC236}">
                              <a16:creationId xmlns:a16="http://schemas.microsoft.com/office/drawing/2014/main" id="{A5AA923E-3737-844B-B9C1-0CCA4B577571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176815" y="3948050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30</a:t>
                          </a:r>
                        </a:p>
                      </p:txBody>
                    </p:sp>
                    <p:sp>
                      <p:nvSpPr>
                        <p:cNvPr id="19" name="TextBox 18">
                          <a:extLst>
                            <a:ext uri="{FF2B5EF4-FFF2-40B4-BE49-F238E27FC236}">
                              <a16:creationId xmlns:a16="http://schemas.microsoft.com/office/drawing/2014/main" id="{FE9351AC-5D8A-E99F-E09E-47E49982FC92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545435" y="393226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31</a:t>
                          </a:r>
                        </a:p>
                      </p:txBody>
                    </p:sp>
                    <p:sp>
                      <p:nvSpPr>
                        <p:cNvPr id="20" name="TextBox 19">
                          <a:extLst>
                            <a:ext uri="{FF2B5EF4-FFF2-40B4-BE49-F238E27FC236}">
                              <a16:creationId xmlns:a16="http://schemas.microsoft.com/office/drawing/2014/main" id="{833040D2-5EDE-1D0B-92E1-F927479930B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5874783" y="3923875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32</a:t>
                          </a:r>
                        </a:p>
                      </p:txBody>
                    </p:sp>
                    <p:sp>
                      <p:nvSpPr>
                        <p:cNvPr id="21" name="TextBox 20">
                          <a:extLst>
                            <a:ext uri="{FF2B5EF4-FFF2-40B4-BE49-F238E27FC236}">
                              <a16:creationId xmlns:a16="http://schemas.microsoft.com/office/drawing/2014/main" id="{1C6CD7B2-DCA8-57E9-1108-7C3703BE4D33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168873" y="3923874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33</a:t>
                          </a:r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42F4E2C6-B6B0-8850-D1A0-05B01427ADA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495179" y="3923119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34</a:t>
                          </a:r>
                        </a:p>
                      </p:txBody>
                    </p:sp>
                    <p:sp>
                      <p:nvSpPr>
                        <p:cNvPr id="23" name="TextBox 22">
                          <a:extLst>
                            <a:ext uri="{FF2B5EF4-FFF2-40B4-BE49-F238E27FC236}">
                              <a16:creationId xmlns:a16="http://schemas.microsoft.com/office/drawing/2014/main" id="{F4D31054-92E8-15D9-B935-4497311F0C77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817142" y="392311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35</a:t>
                          </a:r>
                        </a:p>
                      </p:txBody>
                    </p:sp>
                    <p:sp>
                      <p:nvSpPr>
                        <p:cNvPr id="24" name="TextBox 23">
                          <a:extLst>
                            <a:ext uri="{FF2B5EF4-FFF2-40B4-BE49-F238E27FC236}">
                              <a16:creationId xmlns:a16="http://schemas.microsoft.com/office/drawing/2014/main" id="{69BD5EAD-8279-0635-5E16-C1A156496D50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111506" y="3914728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/>
                            <a:t>36</a:t>
                          </a:r>
                        </a:p>
                      </p:txBody>
                    </p:sp>
                  </p:grpSp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B9650C7D-32FA-A333-BE01-BE4AEA1676B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207182" y="3942642"/>
                        <a:ext cx="341760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r>
                          <a:rPr lang="en-GB" sz="1200" b="1" dirty="0"/>
                          <a:t>37</a:t>
                        </a:r>
                      </a:p>
                    </p:txBody>
                  </p:sp>
                </p:grpSp>
                <p:sp>
                  <p:nvSpPr>
                    <p:cNvPr id="12" name="TextBox 11">
                      <a:extLst>
                        <a:ext uri="{FF2B5EF4-FFF2-40B4-BE49-F238E27FC236}">
                          <a16:creationId xmlns:a16="http://schemas.microsoft.com/office/drawing/2014/main" id="{F9C5221B-D0F8-CAC4-2629-55A2518AEC6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518033" y="3934750"/>
                      <a:ext cx="34176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sz="1200" b="1" dirty="0"/>
                        <a:t>38</a:t>
                      </a:r>
                    </a:p>
                  </p:txBody>
                </p:sp>
              </p:grp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CC0D15B6-D36A-B034-015B-759547AE57AD}"/>
                      </a:ext>
                    </a:extLst>
                  </p:cNvPr>
                  <p:cNvSpPr txBox="1"/>
                  <p:nvPr/>
                </p:nvSpPr>
                <p:spPr>
                  <a:xfrm>
                    <a:off x="5813947" y="3936273"/>
                    <a:ext cx="341760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sz="1200" b="1" dirty="0"/>
                      <a:t>39</a:t>
                    </a:r>
                  </a:p>
                </p:txBody>
              </p:sp>
            </p:grp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703486D-EE07-C0DD-C727-391E645125DA}"/>
                    </a:ext>
                  </a:extLst>
                </p:cNvPr>
                <p:cNvSpPr txBox="1"/>
                <p:nvPr/>
              </p:nvSpPr>
              <p:spPr>
                <a:xfrm>
                  <a:off x="6091085" y="3921053"/>
                  <a:ext cx="3417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1200" b="1" dirty="0"/>
                    <a:t>40</a:t>
                  </a:r>
                </a:p>
              </p:txBody>
            </p:sp>
          </p:grp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0940B04-A569-3957-BB8C-995292F31D05}"/>
                  </a:ext>
                </a:extLst>
              </p:cNvPr>
              <p:cNvSpPr txBox="1"/>
              <p:nvPr/>
            </p:nvSpPr>
            <p:spPr>
              <a:xfrm>
                <a:off x="6347482" y="3911410"/>
                <a:ext cx="3417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b="1" dirty="0"/>
                  <a:t>41</a:t>
                </a:r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5D362B1-7E58-A094-59CA-84898B9AF3B2}"/>
              </a:ext>
            </a:extLst>
          </p:cNvPr>
          <p:cNvSpPr txBox="1"/>
          <p:nvPr/>
        </p:nvSpPr>
        <p:spPr>
          <a:xfrm>
            <a:off x="1034472" y="387927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Experiment 3 </a:t>
            </a:r>
          </a:p>
        </p:txBody>
      </p:sp>
    </p:spTree>
    <p:extLst>
      <p:ext uri="{BB962C8B-B14F-4D97-AF65-F5344CB8AC3E}">
        <p14:creationId xmlns:p14="http://schemas.microsoft.com/office/powerpoint/2010/main" val="1342624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Microsoft Office PowerPoint</Application>
  <PresentationFormat>Widescreen</PresentationFormat>
  <Paragraphs>295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Girgis</dc:creator>
  <cp:lastModifiedBy>Myron Christodoulides</cp:lastModifiedBy>
  <cp:revision>26</cp:revision>
  <dcterms:created xsi:type="dcterms:W3CDTF">2024-07-27T10:26:34Z</dcterms:created>
  <dcterms:modified xsi:type="dcterms:W3CDTF">2025-04-15T08:31:40Z</dcterms:modified>
</cp:coreProperties>
</file>