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D9652-1478-4205-8D03-DBDCE239698F}" v="1" dt="2025-04-13T20:42:08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Girgis" userId="4a1a6062-c1bd-4087-86f8-42ed6496c319" providerId="ADAL" clId="{4F7D9652-1478-4205-8D03-DBDCE239698F}"/>
    <pc:docChg chg="modSld">
      <pc:chgData name="Michael Girgis" userId="4a1a6062-c1bd-4087-86f8-42ed6496c319" providerId="ADAL" clId="{4F7D9652-1478-4205-8D03-DBDCE239698F}" dt="2025-04-13T20:42:08.445" v="0" actId="16480"/>
      <pc:docMkLst>
        <pc:docMk/>
      </pc:docMkLst>
      <pc:sldChg chg="modSp">
        <pc:chgData name="Michael Girgis" userId="4a1a6062-c1bd-4087-86f8-42ed6496c319" providerId="ADAL" clId="{4F7D9652-1478-4205-8D03-DBDCE239698F}" dt="2025-04-13T20:42:08.445" v="0" actId="16480"/>
        <pc:sldMkLst>
          <pc:docMk/>
          <pc:sldMk cId="4202926542" sldId="258"/>
        </pc:sldMkLst>
        <pc:picChg chg="mod">
          <ac:chgData name="Michael Girgis" userId="4a1a6062-c1bd-4087-86f8-42ed6496c319" providerId="ADAL" clId="{4F7D9652-1478-4205-8D03-DBDCE239698F}" dt="2025-04-13T20:42:08.445" v="0" actId="16480"/>
          <ac:picMkLst>
            <pc:docMk/>
            <pc:sldMk cId="4202926542" sldId="258"/>
            <ac:picMk id="10" creationId="{33398FAF-3865-8789-B0C1-E210120B16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6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3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6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38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5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4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3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2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59761-D8D6-4790-B7A7-4900B25F11A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7F28ED-5200-FB25-B1E8-6D1CC7D2BEB6}"/>
              </a:ext>
            </a:extLst>
          </p:cNvPr>
          <p:cNvGrpSpPr/>
          <p:nvPr/>
        </p:nvGrpSpPr>
        <p:grpSpPr>
          <a:xfrm>
            <a:off x="2766731" y="978238"/>
            <a:ext cx="5890719" cy="3957371"/>
            <a:chOff x="2912646" y="530766"/>
            <a:chExt cx="5890719" cy="3957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9298E79-0BE4-80A9-7991-6C79867390EF}"/>
                </a:ext>
              </a:extLst>
            </p:cNvPr>
            <p:cNvGrpSpPr/>
            <p:nvPr/>
          </p:nvGrpSpPr>
          <p:grpSpPr>
            <a:xfrm>
              <a:off x="3109140" y="710344"/>
              <a:ext cx="5694225" cy="3777793"/>
              <a:chOff x="5445760" y="1173262"/>
              <a:chExt cx="6316579" cy="410485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3398FAF-3865-8789-B0C1-E210120B1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5310" t="9904" r="15416" b="20457"/>
              <a:stretch/>
            </p:blipFill>
            <p:spPr>
              <a:xfrm rot="5400000">
                <a:off x="6935130" y="450905"/>
                <a:ext cx="3769352" cy="588506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B034FD-24F4-A0BC-DDEC-73D0447D1B16}"/>
                  </a:ext>
                </a:extLst>
              </p:cNvPr>
              <p:cNvSpPr txBox="1"/>
              <p:nvPr/>
            </p:nvSpPr>
            <p:spPr>
              <a:xfrm>
                <a:off x="8646160" y="118342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W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FF7F31-8F72-D7D4-FDDE-34A4AA859DFE}"/>
                  </a:ext>
                </a:extLst>
              </p:cNvPr>
              <p:cNvSpPr txBox="1"/>
              <p:nvPr/>
            </p:nvSpPr>
            <p:spPr>
              <a:xfrm>
                <a:off x="8136309" y="1188720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FT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6991C1-6441-DAAA-7FE9-1314473472C8}"/>
                  </a:ext>
                </a:extLst>
              </p:cNvPr>
              <p:cNvSpPr txBox="1"/>
              <p:nvPr/>
            </p:nvSpPr>
            <p:spPr>
              <a:xfrm>
                <a:off x="5588000" y="4805328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F5C50D-79C4-2244-6FE6-7427F25EB883}"/>
                  </a:ext>
                </a:extLst>
              </p:cNvPr>
              <p:cNvSpPr txBox="1"/>
              <p:nvPr/>
            </p:nvSpPr>
            <p:spPr>
              <a:xfrm>
                <a:off x="5572470" y="4383306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25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77E80A-F460-81BB-F00D-31C98BBB79D6}"/>
                  </a:ext>
                </a:extLst>
              </p:cNvPr>
              <p:cNvSpPr txBox="1"/>
              <p:nvPr/>
            </p:nvSpPr>
            <p:spPr>
              <a:xfrm>
                <a:off x="5554002" y="392842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35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5C7146-AC93-94BB-4E14-A244655E59B9}"/>
                  </a:ext>
                </a:extLst>
              </p:cNvPr>
              <p:cNvSpPr txBox="1"/>
              <p:nvPr/>
            </p:nvSpPr>
            <p:spPr>
              <a:xfrm>
                <a:off x="5554002" y="347443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45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6077DC-D89A-D37B-BA98-614EC87FB815}"/>
                  </a:ext>
                </a:extLst>
              </p:cNvPr>
              <p:cNvSpPr txBox="1"/>
              <p:nvPr/>
            </p:nvSpPr>
            <p:spPr>
              <a:xfrm>
                <a:off x="5543842" y="3098816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55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C9A156-611E-F11A-3FF1-67DD56D80988}"/>
                  </a:ext>
                </a:extLst>
              </p:cNvPr>
              <p:cNvSpPr txBox="1"/>
              <p:nvPr/>
            </p:nvSpPr>
            <p:spPr>
              <a:xfrm>
                <a:off x="5552151" y="2589631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70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B74A5-93A1-64C1-A836-244789CC2DCD}"/>
                  </a:ext>
                </a:extLst>
              </p:cNvPr>
              <p:cNvSpPr txBox="1"/>
              <p:nvPr/>
            </p:nvSpPr>
            <p:spPr>
              <a:xfrm>
                <a:off x="5445761" y="2349071"/>
                <a:ext cx="555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100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BE42BD-727E-399E-4D58-0E91AEF2863F}"/>
                  </a:ext>
                </a:extLst>
              </p:cNvPr>
              <p:cNvSpPr txBox="1"/>
              <p:nvPr/>
            </p:nvSpPr>
            <p:spPr>
              <a:xfrm>
                <a:off x="5445760" y="2136979"/>
                <a:ext cx="5552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130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2F5A52-6CA7-FCA0-3E34-B41713716327}"/>
                  </a:ext>
                </a:extLst>
              </p:cNvPr>
              <p:cNvSpPr txBox="1"/>
              <p:nvPr/>
            </p:nvSpPr>
            <p:spPr>
              <a:xfrm>
                <a:off x="5488925" y="1924887"/>
                <a:ext cx="5552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170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0C90F1-2DF4-7403-9AEB-749CC1AF6DAD}"/>
                  </a:ext>
                </a:extLst>
              </p:cNvPr>
              <p:cNvSpPr txBox="1"/>
              <p:nvPr/>
            </p:nvSpPr>
            <p:spPr>
              <a:xfrm>
                <a:off x="9161091" y="119358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E1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9E0B49-028D-08A9-EC61-F12395E24F83}"/>
                  </a:ext>
                </a:extLst>
              </p:cNvPr>
              <p:cNvSpPr txBox="1"/>
              <p:nvPr/>
            </p:nvSpPr>
            <p:spPr>
              <a:xfrm>
                <a:off x="6564284" y="1190604"/>
                <a:ext cx="5190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Pre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B62B5F-CDC8-5972-F35F-8609DA5155C5}"/>
                  </a:ext>
                </a:extLst>
              </p:cNvPr>
              <p:cNvSpPr txBox="1"/>
              <p:nvPr/>
            </p:nvSpPr>
            <p:spPr>
              <a:xfrm>
                <a:off x="7142479" y="1200368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P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0CF2B2-C39E-5D0C-E0E0-D55EF8C8E6A4}"/>
                  </a:ext>
                </a:extLst>
              </p:cNvPr>
              <p:cNvSpPr txBox="1"/>
              <p:nvPr/>
            </p:nvSpPr>
            <p:spPr>
              <a:xfrm>
                <a:off x="7685114" y="1190605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CFEB0F-13A6-7EBF-46DF-0FF681248E90}"/>
                  </a:ext>
                </a:extLst>
              </p:cNvPr>
              <p:cNvSpPr txBox="1"/>
              <p:nvPr/>
            </p:nvSpPr>
            <p:spPr>
              <a:xfrm>
                <a:off x="6055360" y="1185528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M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4C0224-709A-A8B8-4D69-E7FED2B96151}"/>
                  </a:ext>
                </a:extLst>
              </p:cNvPr>
              <p:cNvSpPr txBox="1"/>
              <p:nvPr/>
            </p:nvSpPr>
            <p:spPr>
              <a:xfrm>
                <a:off x="9687108" y="118342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E2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84F73F-AAA4-09A4-F862-4BB651AF018A}"/>
                  </a:ext>
                </a:extLst>
              </p:cNvPr>
              <p:cNvSpPr txBox="1"/>
              <p:nvPr/>
            </p:nvSpPr>
            <p:spPr>
              <a:xfrm>
                <a:off x="10237578" y="117961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E3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C7BA0D-DC0E-BC74-1720-0D4ACAC38E43}"/>
                  </a:ext>
                </a:extLst>
              </p:cNvPr>
              <p:cNvSpPr txBox="1"/>
              <p:nvPr/>
            </p:nvSpPr>
            <p:spPr>
              <a:xfrm>
                <a:off x="10785766" y="1173262"/>
                <a:ext cx="4285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E4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37BA14-4F73-C69C-B45F-FEB707CA4159}"/>
                </a:ext>
              </a:extLst>
            </p:cNvPr>
            <p:cNvSpPr txBox="1"/>
            <p:nvPr/>
          </p:nvSpPr>
          <p:spPr>
            <a:xfrm>
              <a:off x="2912646" y="530766"/>
              <a:ext cx="717310" cy="48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Size</a:t>
              </a:r>
            </a:p>
            <a:p>
              <a:pPr algn="ctr"/>
              <a:r>
                <a:rPr lang="en-US" sz="1400" b="1" dirty="0"/>
                <a:t>(KDa)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92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7669D94-486E-7F20-F4DF-113FCADDFACA}"/>
              </a:ext>
            </a:extLst>
          </p:cNvPr>
          <p:cNvGrpSpPr/>
          <p:nvPr/>
        </p:nvGrpSpPr>
        <p:grpSpPr>
          <a:xfrm>
            <a:off x="2766731" y="635640"/>
            <a:ext cx="5352589" cy="4219327"/>
            <a:chOff x="2766731" y="635640"/>
            <a:chExt cx="5352589" cy="42193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0B5584B-E8BB-511F-93A1-BED032CB79B0}"/>
                </a:ext>
              </a:extLst>
            </p:cNvPr>
            <p:cNvGrpSpPr/>
            <p:nvPr/>
          </p:nvGrpSpPr>
          <p:grpSpPr>
            <a:xfrm>
              <a:off x="3011213" y="635640"/>
              <a:ext cx="5108107" cy="4219327"/>
              <a:chOff x="3030668" y="878832"/>
              <a:chExt cx="5108107" cy="421932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13F9A16-1773-9EF5-C999-95B66CFEF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4164" t="18252" r="20632" b="54861"/>
              <a:stretch/>
            </p:blipFill>
            <p:spPr>
              <a:xfrm>
                <a:off x="3122780" y="878832"/>
                <a:ext cx="5015995" cy="4219327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32B1780-2281-1740-FBE7-D9974CEE38ED}"/>
                  </a:ext>
                </a:extLst>
              </p:cNvPr>
              <p:cNvGrpSpPr/>
              <p:nvPr/>
            </p:nvGrpSpPr>
            <p:grpSpPr>
              <a:xfrm>
                <a:off x="3030668" y="1175529"/>
                <a:ext cx="4188538" cy="2915815"/>
                <a:chOff x="5445760" y="1173262"/>
                <a:chExt cx="4646329" cy="3168251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D4BC7F4-373B-A056-C6F6-D357AE80BBB6}"/>
                    </a:ext>
                  </a:extLst>
                </p:cNvPr>
                <p:cNvSpPr txBox="1"/>
                <p:nvPr/>
              </p:nvSpPr>
              <p:spPr>
                <a:xfrm>
                  <a:off x="7793682" y="1257412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W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0283364-CB3A-AF6C-3D29-7D4FBA8E6091}"/>
                    </a:ext>
                  </a:extLst>
                </p:cNvPr>
                <p:cNvSpPr txBox="1"/>
                <p:nvPr/>
              </p:nvSpPr>
              <p:spPr>
                <a:xfrm>
                  <a:off x="7348575" y="1326127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FT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9CBC8-4AEF-AB7A-3736-304991969BB1}"/>
                    </a:ext>
                  </a:extLst>
                </p:cNvPr>
                <p:cNvSpPr txBox="1"/>
                <p:nvPr/>
              </p:nvSpPr>
              <p:spPr>
                <a:xfrm>
                  <a:off x="5588001" y="4033736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15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5E6ADDB-D32F-03E6-D2DD-DCC0CBB5E4F3}"/>
                    </a:ext>
                  </a:extLst>
                </p:cNvPr>
                <p:cNvSpPr txBox="1"/>
                <p:nvPr/>
              </p:nvSpPr>
              <p:spPr>
                <a:xfrm>
                  <a:off x="5572470" y="3432016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25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FCBFD79-79D6-1D21-71DB-EA06AF7C26AF}"/>
                    </a:ext>
                  </a:extLst>
                </p:cNvPr>
                <p:cNvSpPr txBox="1"/>
                <p:nvPr/>
              </p:nvSpPr>
              <p:spPr>
                <a:xfrm>
                  <a:off x="5554002" y="3125116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35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590FBF-05B9-C111-02EF-2E04622D4EAF}"/>
                    </a:ext>
                  </a:extLst>
                </p:cNvPr>
                <p:cNvSpPr txBox="1"/>
                <p:nvPr/>
              </p:nvSpPr>
              <p:spPr>
                <a:xfrm>
                  <a:off x="5554002" y="2797960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45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9C53A91-6B4A-4BE1-4BB0-0A484132EE7E}"/>
                    </a:ext>
                  </a:extLst>
                </p:cNvPr>
                <p:cNvSpPr txBox="1"/>
                <p:nvPr/>
              </p:nvSpPr>
              <p:spPr>
                <a:xfrm>
                  <a:off x="5543842" y="2538612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55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61F362E-5EC2-B8D8-586A-E0E355CCA1EE}"/>
                    </a:ext>
                  </a:extLst>
                </p:cNvPr>
                <p:cNvSpPr txBox="1"/>
                <p:nvPr/>
              </p:nvSpPr>
              <p:spPr>
                <a:xfrm>
                  <a:off x="5541360" y="2261960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70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68361B-DD34-76A4-5876-4AB91C049A15}"/>
                    </a:ext>
                  </a:extLst>
                </p:cNvPr>
                <p:cNvSpPr txBox="1"/>
                <p:nvPr/>
              </p:nvSpPr>
              <p:spPr>
                <a:xfrm>
                  <a:off x="5445761" y="2137674"/>
                  <a:ext cx="555282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100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B96F291-E383-31E7-736D-D1880C4D5EC0}"/>
                    </a:ext>
                  </a:extLst>
                </p:cNvPr>
                <p:cNvSpPr txBox="1"/>
                <p:nvPr/>
              </p:nvSpPr>
              <p:spPr>
                <a:xfrm>
                  <a:off x="5445760" y="1978427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130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4F6CA8B-D62B-DB1A-07B7-1889876347D0}"/>
                    </a:ext>
                  </a:extLst>
                </p:cNvPr>
                <p:cNvSpPr txBox="1"/>
                <p:nvPr/>
              </p:nvSpPr>
              <p:spPr>
                <a:xfrm>
                  <a:off x="5445760" y="1861465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170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06E9A72-A968-CB35-6BA6-E7C5763ADDE4}"/>
                    </a:ext>
                  </a:extLst>
                </p:cNvPr>
                <p:cNvSpPr txBox="1"/>
                <p:nvPr/>
              </p:nvSpPr>
              <p:spPr>
                <a:xfrm>
                  <a:off x="8233079" y="1235863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E1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BC6C734-AF90-5111-0ECB-95810151CB95}"/>
                    </a:ext>
                  </a:extLst>
                </p:cNvPr>
                <p:cNvSpPr txBox="1"/>
                <p:nvPr/>
              </p:nvSpPr>
              <p:spPr>
                <a:xfrm>
                  <a:off x="6376323" y="1390623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P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2F1D65E-D927-93B5-E018-C0D2FCF0AB9D}"/>
                    </a:ext>
                  </a:extLst>
                </p:cNvPr>
                <p:cNvSpPr txBox="1"/>
                <p:nvPr/>
              </p:nvSpPr>
              <p:spPr>
                <a:xfrm>
                  <a:off x="6843427" y="1349151"/>
                  <a:ext cx="428571" cy="334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2016504-BA83-461B-7DC3-E4E2EEA153B7}"/>
                    </a:ext>
                  </a:extLst>
                </p:cNvPr>
                <p:cNvSpPr txBox="1"/>
                <p:nvPr/>
              </p:nvSpPr>
              <p:spPr>
                <a:xfrm>
                  <a:off x="5904287" y="1375786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M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03BE90D-F8C2-4B32-8A5C-C4D435896F0B}"/>
                    </a:ext>
                  </a:extLst>
                </p:cNvPr>
                <p:cNvSpPr txBox="1"/>
                <p:nvPr/>
              </p:nvSpPr>
              <p:spPr>
                <a:xfrm>
                  <a:off x="8683560" y="1204562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E2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238F25-7270-16DA-99C6-E619640D6AE5}"/>
                    </a:ext>
                  </a:extLst>
                </p:cNvPr>
                <p:cNvSpPr txBox="1"/>
                <p:nvPr/>
              </p:nvSpPr>
              <p:spPr>
                <a:xfrm>
                  <a:off x="9126117" y="1179612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E3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3DB3F85-C7FF-8767-FDC3-C083F3CF3CFE}"/>
                    </a:ext>
                  </a:extLst>
                </p:cNvPr>
                <p:cNvSpPr txBox="1"/>
                <p:nvPr/>
              </p:nvSpPr>
              <p:spPr>
                <a:xfrm>
                  <a:off x="9663518" y="1173262"/>
                  <a:ext cx="42857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E4</a:t>
                  </a:r>
                </a:p>
              </p:txBody>
            </p: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779631-E259-39CE-4FBA-DD0C0EA6DF82}"/>
                </a:ext>
              </a:extLst>
            </p:cNvPr>
            <p:cNvSpPr txBox="1"/>
            <p:nvPr/>
          </p:nvSpPr>
          <p:spPr>
            <a:xfrm>
              <a:off x="2766731" y="978238"/>
              <a:ext cx="717310" cy="48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Size</a:t>
              </a:r>
            </a:p>
            <a:p>
              <a:pPr algn="ctr"/>
              <a:r>
                <a:rPr lang="en-US" sz="1400" b="1" dirty="0"/>
                <a:t>(KDa)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5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28B76926-595C-CD25-3E0E-28606973944E}"/>
              </a:ext>
            </a:extLst>
          </p:cNvPr>
          <p:cNvGrpSpPr/>
          <p:nvPr/>
        </p:nvGrpSpPr>
        <p:grpSpPr>
          <a:xfrm>
            <a:off x="2280081" y="528541"/>
            <a:ext cx="7631837" cy="5571067"/>
            <a:chOff x="1166023" y="907920"/>
            <a:chExt cx="7631837" cy="557106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A214432-7F26-1BDA-BA15-A8799B0FD128}"/>
                </a:ext>
              </a:extLst>
            </p:cNvPr>
            <p:cNvGrpSpPr/>
            <p:nvPr/>
          </p:nvGrpSpPr>
          <p:grpSpPr>
            <a:xfrm>
              <a:off x="1166023" y="907920"/>
              <a:ext cx="7631837" cy="5571067"/>
              <a:chOff x="1166023" y="907920"/>
              <a:chExt cx="7631837" cy="557106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442C00F-7E38-73D9-3CD6-8F958DE45541}"/>
                  </a:ext>
                </a:extLst>
              </p:cNvPr>
              <p:cNvGrpSpPr/>
              <p:nvPr/>
            </p:nvGrpSpPr>
            <p:grpSpPr>
              <a:xfrm>
                <a:off x="1166023" y="907920"/>
                <a:ext cx="7631837" cy="5571067"/>
                <a:chOff x="1166023" y="907920"/>
                <a:chExt cx="7631837" cy="5571067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868268E8-8F0D-F5B6-BBC1-ACA8B86701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59144" t="21099" b="36747"/>
                <a:stretch/>
              </p:blipFill>
              <p:spPr>
                <a:xfrm>
                  <a:off x="1166023" y="907920"/>
                  <a:ext cx="7631837" cy="5571067"/>
                </a:xfrm>
                <a:prstGeom prst="rect">
                  <a:avLst/>
                </a:prstGeom>
              </p:spPr>
            </p:pic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8F8DC355-A913-8DF7-8CE1-ED207AB5060A}"/>
                    </a:ext>
                  </a:extLst>
                </p:cNvPr>
                <p:cNvGrpSpPr/>
                <p:nvPr/>
              </p:nvGrpSpPr>
              <p:grpSpPr>
                <a:xfrm>
                  <a:off x="3002139" y="1455141"/>
                  <a:ext cx="2414792" cy="2997862"/>
                  <a:chOff x="5488923" y="1496325"/>
                  <a:chExt cx="2678717" cy="3257406"/>
                </a:xfrm>
              </p:grpSpPr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3289181-0BFD-9A72-D15B-ABF38A297C89}"/>
                      </a:ext>
                    </a:extLst>
                  </p:cNvPr>
                  <p:cNvSpPr txBox="1"/>
                  <p:nvPr/>
                </p:nvSpPr>
                <p:spPr>
                  <a:xfrm>
                    <a:off x="5588000" y="4445954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15</a:t>
                    </a: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27673E4-6313-2526-1BE8-F1EECBDB957D}"/>
                      </a:ext>
                    </a:extLst>
                  </p:cNvPr>
                  <p:cNvSpPr txBox="1"/>
                  <p:nvPr/>
                </p:nvSpPr>
                <p:spPr>
                  <a:xfrm>
                    <a:off x="5572470" y="3664553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25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4CA8B40-26C3-1F83-5185-2CC9F7C35420}"/>
                      </a:ext>
                    </a:extLst>
                  </p:cNvPr>
                  <p:cNvSpPr txBox="1"/>
                  <p:nvPr/>
                </p:nvSpPr>
                <p:spPr>
                  <a:xfrm>
                    <a:off x="5575585" y="3315369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35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2F2E554-C433-0E27-F0D5-07ED438013E0}"/>
                      </a:ext>
                    </a:extLst>
                  </p:cNvPr>
                  <p:cNvSpPr txBox="1"/>
                  <p:nvPr/>
                </p:nvSpPr>
                <p:spPr>
                  <a:xfrm>
                    <a:off x="5564793" y="2924801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45</a:t>
                    </a:r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5787B10C-D3D2-C22D-4FE1-06FE24F78B99}"/>
                      </a:ext>
                    </a:extLst>
                  </p:cNvPr>
                  <p:cNvSpPr txBox="1"/>
                  <p:nvPr/>
                </p:nvSpPr>
                <p:spPr>
                  <a:xfrm>
                    <a:off x="5565424" y="2665450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55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77F13671-AEEF-5CA6-54FE-1A2338DB9E56}"/>
                      </a:ext>
                    </a:extLst>
                  </p:cNvPr>
                  <p:cNvSpPr txBox="1"/>
                  <p:nvPr/>
                </p:nvSpPr>
                <p:spPr>
                  <a:xfrm>
                    <a:off x="5573733" y="2346522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70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506964F-0C4E-61E1-A80A-D7AAE105B675}"/>
                      </a:ext>
                    </a:extLst>
                  </p:cNvPr>
                  <p:cNvSpPr txBox="1"/>
                  <p:nvPr/>
                </p:nvSpPr>
                <p:spPr>
                  <a:xfrm>
                    <a:off x="5499716" y="2201091"/>
                    <a:ext cx="55528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100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3CC7208-B40E-475D-1088-2E25FAA4B0BE}"/>
                      </a:ext>
                    </a:extLst>
                  </p:cNvPr>
                  <p:cNvSpPr txBox="1"/>
                  <p:nvPr/>
                </p:nvSpPr>
                <p:spPr>
                  <a:xfrm>
                    <a:off x="5488923" y="2041850"/>
                    <a:ext cx="55528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130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1589703-BBE2-E29F-CEC4-1500C3AA1579}"/>
                      </a:ext>
                    </a:extLst>
                  </p:cNvPr>
                  <p:cNvSpPr txBox="1"/>
                  <p:nvPr/>
                </p:nvSpPr>
                <p:spPr>
                  <a:xfrm>
                    <a:off x="5488925" y="1924887"/>
                    <a:ext cx="55528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170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592DD18-D883-3976-F21E-40CC23297875}"/>
                      </a:ext>
                    </a:extLst>
                  </p:cNvPr>
                  <p:cNvSpPr txBox="1"/>
                  <p:nvPr/>
                </p:nvSpPr>
                <p:spPr>
                  <a:xfrm>
                    <a:off x="6467166" y="1507704"/>
                    <a:ext cx="519087" cy="3344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Un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FB4AD96-DD25-9685-9B3E-1B501104FB8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479" y="1496325"/>
                    <a:ext cx="428571" cy="3344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/>
                      <a:t>D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5C89684-C04F-FA8B-0DAF-0669F6C09D33}"/>
                      </a:ext>
                    </a:extLst>
                  </p:cNvPr>
                  <p:cNvSpPr txBox="1"/>
                  <p:nvPr/>
                </p:nvSpPr>
                <p:spPr>
                  <a:xfrm>
                    <a:off x="7739069" y="1518272"/>
                    <a:ext cx="428571" cy="3344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N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EF2590F-F14B-FD3A-A1C4-06CAD133927D}"/>
                      </a:ext>
                    </a:extLst>
                  </p:cNvPr>
                  <p:cNvSpPr txBox="1"/>
                  <p:nvPr/>
                </p:nvSpPr>
                <p:spPr>
                  <a:xfrm>
                    <a:off x="5927074" y="1500147"/>
                    <a:ext cx="4285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/>
                      <a:t>M</a:t>
                    </a: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C5B1BF-2979-E9EA-59DC-09748515DFF7}"/>
                  </a:ext>
                </a:extLst>
              </p:cNvPr>
              <p:cNvSpPr txBox="1"/>
              <p:nvPr/>
            </p:nvSpPr>
            <p:spPr>
              <a:xfrm>
                <a:off x="3101569" y="4871450"/>
                <a:ext cx="386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10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684651C-F972-1AC1-E5F8-ADE65C083644}"/>
                </a:ext>
              </a:extLst>
            </p:cNvPr>
            <p:cNvSpPr txBox="1"/>
            <p:nvPr/>
          </p:nvSpPr>
          <p:spPr>
            <a:xfrm>
              <a:off x="2795128" y="1275025"/>
              <a:ext cx="717310" cy="48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Size</a:t>
              </a:r>
            </a:p>
            <a:p>
              <a:pPr algn="ctr"/>
              <a:r>
                <a:rPr lang="en-US" sz="1400" b="1" dirty="0"/>
                <a:t>(KDa)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392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Girgis</dc:creator>
  <cp:lastModifiedBy>Michael Girgis</cp:lastModifiedBy>
  <cp:revision>9</cp:revision>
  <dcterms:created xsi:type="dcterms:W3CDTF">2025-04-08T11:36:26Z</dcterms:created>
  <dcterms:modified xsi:type="dcterms:W3CDTF">2025-04-13T20:42:17Z</dcterms:modified>
</cp:coreProperties>
</file>