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804" r:id="rId5"/>
  </p:sldMasterIdLst>
  <p:notesMasterIdLst>
    <p:notesMasterId r:id="rId25"/>
  </p:notesMasterIdLst>
  <p:handoutMasterIdLst>
    <p:handoutMasterId r:id="rId26"/>
  </p:handoutMasterIdLst>
  <p:sldIdLst>
    <p:sldId id="257" r:id="rId6"/>
    <p:sldId id="279" r:id="rId7"/>
    <p:sldId id="308" r:id="rId8"/>
    <p:sldId id="286" r:id="rId9"/>
    <p:sldId id="341" r:id="rId10"/>
    <p:sldId id="338" r:id="rId11"/>
    <p:sldId id="312" r:id="rId12"/>
    <p:sldId id="306" r:id="rId13"/>
    <p:sldId id="285" r:id="rId14"/>
    <p:sldId id="309" r:id="rId15"/>
    <p:sldId id="295" r:id="rId16"/>
    <p:sldId id="310" r:id="rId17"/>
    <p:sldId id="311" r:id="rId18"/>
    <p:sldId id="315" r:id="rId19"/>
    <p:sldId id="321" r:id="rId20"/>
    <p:sldId id="319" r:id="rId21"/>
    <p:sldId id="340" r:id="rId22"/>
    <p:sldId id="322" r:id="rId23"/>
    <p:sldId id="29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D5F"/>
    <a:srgbClr val="DE2B32"/>
    <a:srgbClr val="662953"/>
    <a:srgbClr val="CA287A"/>
    <a:srgbClr val="4AAD87"/>
    <a:srgbClr val="AACF32"/>
    <a:srgbClr val="0D1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164F1-4F46-442B-A549-B697DD6952F3}" v="37" dt="2025-09-15T07:49:36.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5"/>
  </p:normalViewPr>
  <p:slideViewPr>
    <p:cSldViewPr>
      <p:cViewPr varScale="1">
        <p:scale>
          <a:sx n="105" d="100"/>
          <a:sy n="105" d="100"/>
        </p:scale>
        <p:origin x="177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is Strogilos" userId="431b7251-2520-4634-a38e-c7b22037e7dc" providerId="ADAL" clId="{6982B99C-620E-43EE-8975-F3BD27EF8B7D}"/>
    <pc:docChg chg="custSel modSld sldOrd">
      <pc:chgData name="Vasilis Strogilos" userId="431b7251-2520-4634-a38e-c7b22037e7dc" providerId="ADAL" clId="{6982B99C-620E-43EE-8975-F3BD27EF8B7D}" dt="2025-07-30T10:28:47.720" v="550" actId="20577"/>
      <pc:docMkLst>
        <pc:docMk/>
      </pc:docMkLst>
      <pc:sldChg chg="modSp mod">
        <pc:chgData name="Vasilis Strogilos" userId="431b7251-2520-4634-a38e-c7b22037e7dc" providerId="ADAL" clId="{6982B99C-620E-43EE-8975-F3BD27EF8B7D}" dt="2025-07-30T09:22:16.678" v="139" actId="255"/>
        <pc:sldMkLst>
          <pc:docMk/>
          <pc:sldMk cId="4109671205" sldId="257"/>
        </pc:sldMkLst>
      </pc:sldChg>
      <pc:sldChg chg="modSp mod">
        <pc:chgData name="Vasilis Strogilos" userId="431b7251-2520-4634-a38e-c7b22037e7dc" providerId="ADAL" clId="{6982B99C-620E-43EE-8975-F3BD27EF8B7D}" dt="2025-07-30T10:23:34.421" v="394" actId="20577"/>
        <pc:sldMkLst>
          <pc:docMk/>
          <pc:sldMk cId="3597154465" sldId="279"/>
        </pc:sldMkLst>
      </pc:sldChg>
      <pc:sldChg chg="modSp mod ord">
        <pc:chgData name="Vasilis Strogilos" userId="431b7251-2520-4634-a38e-c7b22037e7dc" providerId="ADAL" clId="{6982B99C-620E-43EE-8975-F3BD27EF8B7D}" dt="2025-07-30T10:28:47.720" v="550" actId="20577"/>
        <pc:sldMkLst>
          <pc:docMk/>
          <pc:sldMk cId="295361378" sldId="286"/>
        </pc:sldMkLst>
      </pc:sldChg>
      <pc:sldChg chg="modSp mod">
        <pc:chgData name="Vasilis Strogilos" userId="431b7251-2520-4634-a38e-c7b22037e7dc" providerId="ADAL" clId="{6982B99C-620E-43EE-8975-F3BD27EF8B7D}" dt="2025-07-30T10:25:44.198" v="410" actId="20577"/>
        <pc:sldMkLst>
          <pc:docMk/>
          <pc:sldMk cId="3482049551" sldId="308"/>
        </pc:sldMkLst>
      </pc:sldChg>
    </pc:docChg>
  </pc:docChgLst>
  <pc:docChgLst>
    <pc:chgData name="Vasilis Strogilos" userId="431b7251-2520-4634-a38e-c7b22037e7dc" providerId="ADAL" clId="{45D164F1-4F46-442B-A549-B697DD6952F3}"/>
    <pc:docChg chg="undo custSel addSld delSld modSld sldOrd">
      <pc:chgData name="Vasilis Strogilos" userId="431b7251-2520-4634-a38e-c7b22037e7dc" providerId="ADAL" clId="{45D164F1-4F46-442B-A549-B697DD6952F3}" dt="2025-09-15T07:49:36.749" v="5146" actId="962"/>
      <pc:docMkLst>
        <pc:docMk/>
      </pc:docMkLst>
      <pc:sldChg chg="modSp mod">
        <pc:chgData name="Vasilis Strogilos" userId="431b7251-2520-4634-a38e-c7b22037e7dc" providerId="ADAL" clId="{45D164F1-4F46-442B-A549-B697DD6952F3}" dt="2025-09-03T16:13:05.459" v="3561" actId="113"/>
        <pc:sldMkLst>
          <pc:docMk/>
          <pc:sldMk cId="4109671205" sldId="257"/>
        </pc:sldMkLst>
        <pc:spChg chg="mod">
          <ac:chgData name="Vasilis Strogilos" userId="431b7251-2520-4634-a38e-c7b22037e7dc" providerId="ADAL" clId="{45D164F1-4F46-442B-A549-B697DD6952F3}" dt="2025-09-03T13:38:05.098" v="1567" actId="122"/>
          <ac:spMkLst>
            <pc:docMk/>
            <pc:sldMk cId="4109671205" sldId="257"/>
            <ac:spMk id="10" creationId="{00000000-0000-0000-0000-000000000000}"/>
          </ac:spMkLst>
        </pc:spChg>
        <pc:spChg chg="mod">
          <ac:chgData name="Vasilis Strogilos" userId="431b7251-2520-4634-a38e-c7b22037e7dc" providerId="ADAL" clId="{45D164F1-4F46-442B-A549-B697DD6952F3}" dt="2025-09-03T16:13:05.459" v="3561" actId="113"/>
          <ac:spMkLst>
            <pc:docMk/>
            <pc:sldMk cId="4109671205" sldId="257"/>
            <ac:spMk id="11" creationId="{00000000-0000-0000-0000-000000000000}"/>
          </ac:spMkLst>
        </pc:spChg>
      </pc:sldChg>
      <pc:sldChg chg="addSp delSp modSp mod">
        <pc:chgData name="Vasilis Strogilos" userId="431b7251-2520-4634-a38e-c7b22037e7dc" providerId="ADAL" clId="{45D164F1-4F46-442B-A549-B697DD6952F3}" dt="2025-09-08T15:30:33.675" v="4989" actId="20577"/>
        <pc:sldMkLst>
          <pc:docMk/>
          <pc:sldMk cId="3597154465" sldId="279"/>
        </pc:sldMkLst>
        <pc:spChg chg="mod">
          <ac:chgData name="Vasilis Strogilos" userId="431b7251-2520-4634-a38e-c7b22037e7dc" providerId="ADAL" clId="{45D164F1-4F46-442B-A549-B697DD6952F3}" dt="2025-09-03T13:45:00.046" v="1695" actId="255"/>
          <ac:spMkLst>
            <pc:docMk/>
            <pc:sldMk cId="3597154465" sldId="279"/>
            <ac:spMk id="2" creationId="{00000000-0000-0000-0000-000000000000}"/>
          </ac:spMkLst>
        </pc:spChg>
        <pc:spChg chg="mod">
          <ac:chgData name="Vasilis Strogilos" userId="431b7251-2520-4634-a38e-c7b22037e7dc" providerId="ADAL" clId="{45D164F1-4F46-442B-A549-B697DD6952F3}" dt="2025-09-08T15:30:33.675" v="4989" actId="20577"/>
          <ac:spMkLst>
            <pc:docMk/>
            <pc:sldMk cId="3597154465" sldId="279"/>
            <ac:spMk id="3" creationId="{00000000-0000-0000-0000-000000000000}"/>
          </ac:spMkLst>
        </pc:spChg>
        <pc:picChg chg="add mod">
          <ac:chgData name="Vasilis Strogilos" userId="431b7251-2520-4634-a38e-c7b22037e7dc" providerId="ADAL" clId="{45D164F1-4F46-442B-A549-B697DD6952F3}" dt="2025-09-05T14:43:30.068" v="4025" actId="14100"/>
          <ac:picMkLst>
            <pc:docMk/>
            <pc:sldMk cId="3597154465" sldId="279"/>
            <ac:picMk id="1026" creationId="{9FD8CB9F-A0B2-81DD-4A04-97504ECEBECA}"/>
          </ac:picMkLst>
        </pc:picChg>
      </pc:sldChg>
      <pc:sldChg chg="addSp delSp modSp mod modClrScheme delDesignElem chgLayout">
        <pc:chgData name="Vasilis Strogilos" userId="431b7251-2520-4634-a38e-c7b22037e7dc" providerId="ADAL" clId="{45D164F1-4F46-442B-A549-B697DD6952F3}" dt="2025-09-11T07:56:26.500" v="5132" actId="20577"/>
        <pc:sldMkLst>
          <pc:docMk/>
          <pc:sldMk cId="2822790073" sldId="285"/>
        </pc:sldMkLst>
        <pc:spChg chg="mod ord">
          <ac:chgData name="Vasilis Strogilos" userId="431b7251-2520-4634-a38e-c7b22037e7dc" providerId="ADAL" clId="{45D164F1-4F46-442B-A549-B697DD6952F3}" dt="2025-09-05T16:13:26.934" v="4667" actId="122"/>
          <ac:spMkLst>
            <pc:docMk/>
            <pc:sldMk cId="2822790073" sldId="285"/>
            <ac:spMk id="2" creationId="{00000000-0000-0000-0000-000000000000}"/>
          </ac:spMkLst>
        </pc:spChg>
        <pc:spChg chg="add mod ord">
          <ac:chgData name="Vasilis Strogilos" userId="431b7251-2520-4634-a38e-c7b22037e7dc" providerId="ADAL" clId="{45D164F1-4F46-442B-A549-B697DD6952F3}" dt="2025-09-05T16:13:15.236" v="4664" actId="700"/>
          <ac:spMkLst>
            <pc:docMk/>
            <pc:sldMk cId="2822790073" sldId="285"/>
            <ac:spMk id="5" creationId="{D99D73E1-C898-424E-772C-7F781D690E9B}"/>
          </ac:spMkLst>
        </pc:spChg>
        <pc:graphicFrameChg chg="add mod">
          <ac:chgData name="Vasilis Strogilos" userId="431b7251-2520-4634-a38e-c7b22037e7dc" providerId="ADAL" clId="{45D164F1-4F46-442B-A549-B697DD6952F3}" dt="2025-09-11T07:56:26.500" v="5132" actId="20577"/>
          <ac:graphicFrameMkLst>
            <pc:docMk/>
            <pc:sldMk cId="2822790073" sldId="285"/>
            <ac:graphicFrameMk id="4" creationId="{3EFB59E9-E678-56DB-D8B4-8E3B3D630749}"/>
          </ac:graphicFrameMkLst>
        </pc:graphicFrameChg>
      </pc:sldChg>
      <pc:sldChg chg="addSp delSp modSp mod">
        <pc:chgData name="Vasilis Strogilos" userId="431b7251-2520-4634-a38e-c7b22037e7dc" providerId="ADAL" clId="{45D164F1-4F46-442B-A549-B697DD6952F3}" dt="2025-09-05T15:45:46.146" v="4326" actId="6549"/>
        <pc:sldMkLst>
          <pc:docMk/>
          <pc:sldMk cId="295361378" sldId="286"/>
        </pc:sldMkLst>
        <pc:spChg chg="mod">
          <ac:chgData name="Vasilis Strogilos" userId="431b7251-2520-4634-a38e-c7b22037e7dc" providerId="ADAL" clId="{45D164F1-4F46-442B-A549-B697DD6952F3}" dt="2025-09-05T15:45:46.146" v="4326" actId="6549"/>
          <ac:spMkLst>
            <pc:docMk/>
            <pc:sldMk cId="295361378" sldId="286"/>
            <ac:spMk id="2" creationId="{00000000-0000-0000-0000-000000000000}"/>
          </ac:spMkLst>
        </pc:spChg>
        <pc:spChg chg="add del mod">
          <ac:chgData name="Vasilis Strogilos" userId="431b7251-2520-4634-a38e-c7b22037e7dc" providerId="ADAL" clId="{45D164F1-4F46-442B-A549-B697DD6952F3}" dt="2025-09-05T15:44:07.507" v="4305" actId="207"/>
          <ac:spMkLst>
            <pc:docMk/>
            <pc:sldMk cId="295361378" sldId="286"/>
            <ac:spMk id="3" creationId="{00000000-0000-0000-0000-000000000000}"/>
          </ac:spMkLst>
        </pc:spChg>
      </pc:sldChg>
      <pc:sldChg chg="modSp mod ord">
        <pc:chgData name="Vasilis Strogilos" userId="431b7251-2520-4634-a38e-c7b22037e7dc" providerId="ADAL" clId="{45D164F1-4F46-442B-A549-B697DD6952F3}" dt="2025-09-11T08:21:16.097" v="5141" actId="255"/>
        <pc:sldMkLst>
          <pc:docMk/>
          <pc:sldMk cId="813976746" sldId="292"/>
        </pc:sldMkLst>
        <pc:spChg chg="mod">
          <ac:chgData name="Vasilis Strogilos" userId="431b7251-2520-4634-a38e-c7b22037e7dc" providerId="ADAL" clId="{45D164F1-4F46-442B-A549-B697DD6952F3}" dt="2025-09-09T14:33:24.257" v="5103" actId="1076"/>
          <ac:spMkLst>
            <pc:docMk/>
            <pc:sldMk cId="813976746" sldId="292"/>
            <ac:spMk id="2" creationId="{00000000-0000-0000-0000-000000000000}"/>
          </ac:spMkLst>
        </pc:spChg>
        <pc:spChg chg="mod">
          <ac:chgData name="Vasilis Strogilos" userId="431b7251-2520-4634-a38e-c7b22037e7dc" providerId="ADAL" clId="{45D164F1-4F46-442B-A549-B697DD6952F3}" dt="2025-09-11T08:21:16.097" v="5141" actId="255"/>
          <ac:spMkLst>
            <pc:docMk/>
            <pc:sldMk cId="813976746" sldId="292"/>
            <ac:spMk id="3" creationId="{00000000-0000-0000-0000-000000000000}"/>
          </ac:spMkLst>
        </pc:spChg>
      </pc:sldChg>
      <pc:sldChg chg="modSp mod ord">
        <pc:chgData name="Vasilis Strogilos" userId="431b7251-2520-4634-a38e-c7b22037e7dc" providerId="ADAL" clId="{45D164F1-4F46-442B-A549-B697DD6952F3}" dt="2025-09-05T15:47:43.619" v="4418" actId="6549"/>
        <pc:sldMkLst>
          <pc:docMk/>
          <pc:sldMk cId="313102892" sldId="293"/>
        </pc:sldMkLst>
      </pc:sldChg>
      <pc:sldChg chg="addSp delSp modSp mod ord">
        <pc:chgData name="Vasilis Strogilos" userId="431b7251-2520-4634-a38e-c7b22037e7dc" providerId="ADAL" clId="{45D164F1-4F46-442B-A549-B697DD6952F3}" dt="2025-09-03T14:23:12.025" v="2118" actId="1076"/>
        <pc:sldMkLst>
          <pc:docMk/>
          <pc:sldMk cId="489025637" sldId="294"/>
        </pc:sldMkLst>
      </pc:sldChg>
      <pc:sldChg chg="modSp mod ord">
        <pc:chgData name="Vasilis Strogilos" userId="431b7251-2520-4634-a38e-c7b22037e7dc" providerId="ADAL" clId="{45D164F1-4F46-442B-A549-B697DD6952F3}" dt="2025-09-03T14:38:19.260" v="2416" actId="255"/>
        <pc:sldMkLst>
          <pc:docMk/>
          <pc:sldMk cId="3196910389" sldId="295"/>
        </pc:sldMkLst>
        <pc:spChg chg="mod">
          <ac:chgData name="Vasilis Strogilos" userId="431b7251-2520-4634-a38e-c7b22037e7dc" providerId="ADAL" clId="{45D164F1-4F46-442B-A549-B697DD6952F3}" dt="2025-09-03T14:38:19.260" v="2416" actId="255"/>
          <ac:spMkLst>
            <pc:docMk/>
            <pc:sldMk cId="3196910389" sldId="295"/>
            <ac:spMk id="2" creationId="{00000000-0000-0000-0000-000000000000}"/>
          </ac:spMkLst>
        </pc:spChg>
      </pc:sldChg>
      <pc:sldChg chg="delSp modSp del mod ord modClrScheme delDesignElem chgLayout">
        <pc:chgData name="Vasilis Strogilos" userId="431b7251-2520-4634-a38e-c7b22037e7dc" providerId="ADAL" clId="{45D164F1-4F46-442B-A549-B697DD6952F3}" dt="2025-09-03T14:31:41.666" v="2314" actId="2696"/>
        <pc:sldMkLst>
          <pc:docMk/>
          <pc:sldMk cId="4016748868" sldId="297"/>
        </pc:sldMkLst>
      </pc:sldChg>
      <pc:sldChg chg="addSp delSp modSp mod ord modClrScheme delDesignElem chgLayout">
        <pc:chgData name="Vasilis Strogilos" userId="431b7251-2520-4634-a38e-c7b22037e7dc" providerId="ADAL" clId="{45D164F1-4F46-442B-A549-B697DD6952F3}" dt="2025-09-05T16:08:21.418" v="4655" actId="27636"/>
        <pc:sldMkLst>
          <pc:docMk/>
          <pc:sldMk cId="1890390142" sldId="306"/>
        </pc:sldMkLst>
        <pc:spChg chg="mod ord">
          <ac:chgData name="Vasilis Strogilos" userId="431b7251-2520-4634-a38e-c7b22037e7dc" providerId="ADAL" clId="{45D164F1-4F46-442B-A549-B697DD6952F3}" dt="2025-09-05T16:05:36.240" v="4485" actId="207"/>
          <ac:spMkLst>
            <pc:docMk/>
            <pc:sldMk cId="1890390142" sldId="306"/>
            <ac:spMk id="2" creationId="{00000000-0000-0000-0000-000000000000}"/>
          </ac:spMkLst>
        </pc:spChg>
        <pc:spChg chg="mod ord">
          <ac:chgData name="Vasilis Strogilos" userId="431b7251-2520-4634-a38e-c7b22037e7dc" providerId="ADAL" clId="{45D164F1-4F46-442B-A549-B697DD6952F3}" dt="2025-09-05T16:08:21.418" v="4655" actId="27636"/>
          <ac:spMkLst>
            <pc:docMk/>
            <pc:sldMk cId="1890390142" sldId="306"/>
            <ac:spMk id="3" creationId="{00000000-0000-0000-0000-000000000000}"/>
          </ac:spMkLst>
        </pc:spChg>
        <pc:spChg chg="add">
          <ac:chgData name="Vasilis Strogilos" userId="431b7251-2520-4634-a38e-c7b22037e7dc" providerId="ADAL" clId="{45D164F1-4F46-442B-A549-B697DD6952F3}" dt="2025-09-03T14:34:42.231" v="2360" actId="26606"/>
          <ac:spMkLst>
            <pc:docMk/>
            <pc:sldMk cId="1890390142" sldId="306"/>
            <ac:spMk id="5" creationId="{1BB867FF-FC45-48F7-8104-F89BE54909F1}"/>
          </ac:spMkLst>
        </pc:spChg>
        <pc:spChg chg="add">
          <ac:chgData name="Vasilis Strogilos" userId="431b7251-2520-4634-a38e-c7b22037e7dc" providerId="ADAL" clId="{45D164F1-4F46-442B-A549-B697DD6952F3}" dt="2025-09-03T14:34:42.231" v="2360" actId="26606"/>
          <ac:spMkLst>
            <pc:docMk/>
            <pc:sldMk cId="1890390142" sldId="306"/>
            <ac:spMk id="6" creationId="{8BB56887-D0D5-4F0C-9E19-7247EB83C8B7}"/>
          </ac:spMkLst>
        </pc:spChg>
        <pc:spChg chg="add">
          <ac:chgData name="Vasilis Strogilos" userId="431b7251-2520-4634-a38e-c7b22037e7dc" providerId="ADAL" clId="{45D164F1-4F46-442B-A549-B697DD6952F3}" dt="2025-09-03T14:34:42.231" v="2360" actId="26606"/>
          <ac:spMkLst>
            <pc:docMk/>
            <pc:sldMk cId="1890390142" sldId="306"/>
            <ac:spMk id="7" creationId="{081E4A58-353D-44AE-B2FC-2A74E2E400F7}"/>
          </ac:spMkLst>
        </pc:spChg>
      </pc:sldChg>
      <pc:sldChg chg="addSp delSp modSp mod">
        <pc:chgData name="Vasilis Strogilos" userId="431b7251-2520-4634-a38e-c7b22037e7dc" providerId="ADAL" clId="{45D164F1-4F46-442B-A549-B697DD6952F3}" dt="2025-09-15T07:49:36.749" v="5146" actId="962"/>
        <pc:sldMkLst>
          <pc:docMk/>
          <pc:sldMk cId="3482049551" sldId="308"/>
        </pc:sldMkLst>
        <pc:spChg chg="mod">
          <ac:chgData name="Vasilis Strogilos" userId="431b7251-2520-4634-a38e-c7b22037e7dc" providerId="ADAL" clId="{45D164F1-4F46-442B-A549-B697DD6952F3}" dt="2025-09-03T13:45:06.961" v="1696" actId="207"/>
          <ac:spMkLst>
            <pc:docMk/>
            <pc:sldMk cId="3482049551" sldId="308"/>
            <ac:spMk id="2" creationId="{00000000-0000-0000-0000-000000000000}"/>
          </ac:spMkLst>
        </pc:spChg>
        <pc:graphicFrameChg chg="add mod">
          <ac:chgData name="Vasilis Strogilos" userId="431b7251-2520-4634-a38e-c7b22037e7dc" providerId="ADAL" clId="{45D164F1-4F46-442B-A549-B697DD6952F3}" dt="2025-09-15T07:49:36.749" v="5146" actId="962"/>
          <ac:graphicFrameMkLst>
            <pc:docMk/>
            <pc:sldMk cId="3482049551" sldId="308"/>
            <ac:graphicFrameMk id="6" creationId="{70706A7F-626D-695F-8A81-C7D7F2BE7CC0}"/>
          </ac:graphicFrameMkLst>
        </pc:graphicFrameChg>
      </pc:sldChg>
      <pc:sldChg chg="modSp mod ord">
        <pc:chgData name="Vasilis Strogilos" userId="431b7251-2520-4634-a38e-c7b22037e7dc" providerId="ADAL" clId="{45D164F1-4F46-442B-A549-B697DD6952F3}" dt="2025-09-11T08:20:28.632" v="5137" actId="255"/>
        <pc:sldMkLst>
          <pc:docMk/>
          <pc:sldMk cId="163221374" sldId="309"/>
        </pc:sldMkLst>
        <pc:spChg chg="mod">
          <ac:chgData name="Vasilis Strogilos" userId="431b7251-2520-4634-a38e-c7b22037e7dc" providerId="ADAL" clId="{45D164F1-4F46-442B-A549-B697DD6952F3}" dt="2025-09-11T08:20:28.632" v="5137" actId="255"/>
          <ac:spMkLst>
            <pc:docMk/>
            <pc:sldMk cId="163221374" sldId="309"/>
            <ac:spMk id="2" creationId="{00000000-0000-0000-0000-000000000000}"/>
          </ac:spMkLst>
        </pc:spChg>
        <pc:spChg chg="mod">
          <ac:chgData name="Vasilis Strogilos" userId="431b7251-2520-4634-a38e-c7b22037e7dc" providerId="ADAL" clId="{45D164F1-4F46-442B-A549-B697DD6952F3}" dt="2025-09-05T16:14:37.126" v="4689" actId="27636"/>
          <ac:spMkLst>
            <pc:docMk/>
            <pc:sldMk cId="163221374" sldId="309"/>
            <ac:spMk id="3" creationId="{00000000-0000-0000-0000-000000000000}"/>
          </ac:spMkLst>
        </pc:spChg>
      </pc:sldChg>
      <pc:sldChg chg="modSp mod ord">
        <pc:chgData name="Vasilis Strogilos" userId="431b7251-2520-4634-a38e-c7b22037e7dc" providerId="ADAL" clId="{45D164F1-4F46-442B-A549-B697DD6952F3}" dt="2025-09-11T08:20:37.297" v="5140" actId="20577"/>
        <pc:sldMkLst>
          <pc:docMk/>
          <pc:sldMk cId="2203927832" sldId="310"/>
        </pc:sldMkLst>
        <pc:spChg chg="mod">
          <ac:chgData name="Vasilis Strogilos" userId="431b7251-2520-4634-a38e-c7b22037e7dc" providerId="ADAL" clId="{45D164F1-4F46-442B-A549-B697DD6952F3}" dt="2025-09-11T08:20:37.297" v="5140" actId="20577"/>
          <ac:spMkLst>
            <pc:docMk/>
            <pc:sldMk cId="2203927832" sldId="310"/>
            <ac:spMk id="2" creationId="{00000000-0000-0000-0000-000000000000}"/>
          </ac:spMkLst>
        </pc:spChg>
      </pc:sldChg>
      <pc:sldChg chg="modSp mod ord">
        <pc:chgData name="Vasilis Strogilos" userId="431b7251-2520-4634-a38e-c7b22037e7dc" providerId="ADAL" clId="{45D164F1-4F46-442B-A549-B697DD6952F3}" dt="2025-09-05T16:21:21.874" v="4812" actId="20577"/>
        <pc:sldMkLst>
          <pc:docMk/>
          <pc:sldMk cId="615326281" sldId="311"/>
        </pc:sldMkLst>
        <pc:spChg chg="mod">
          <ac:chgData name="Vasilis Strogilos" userId="431b7251-2520-4634-a38e-c7b22037e7dc" providerId="ADAL" clId="{45D164F1-4F46-442B-A549-B697DD6952F3}" dt="2025-09-03T14:40:12.118" v="2424" actId="14100"/>
          <ac:spMkLst>
            <pc:docMk/>
            <pc:sldMk cId="615326281" sldId="311"/>
            <ac:spMk id="2" creationId="{00000000-0000-0000-0000-000000000000}"/>
          </ac:spMkLst>
        </pc:spChg>
        <pc:spChg chg="mod">
          <ac:chgData name="Vasilis Strogilos" userId="431b7251-2520-4634-a38e-c7b22037e7dc" providerId="ADAL" clId="{45D164F1-4F46-442B-A549-B697DD6952F3}" dt="2025-09-05T16:21:21.874" v="4812" actId="20577"/>
          <ac:spMkLst>
            <pc:docMk/>
            <pc:sldMk cId="615326281" sldId="311"/>
            <ac:spMk id="3" creationId="{00000000-0000-0000-0000-000000000000}"/>
          </ac:spMkLst>
        </pc:spChg>
      </pc:sldChg>
      <pc:sldChg chg="addSp delSp modSp mod ord">
        <pc:chgData name="Vasilis Strogilos" userId="431b7251-2520-4634-a38e-c7b22037e7dc" providerId="ADAL" clId="{45D164F1-4F46-442B-A549-B697DD6952F3}" dt="2025-09-08T15:27:26.058" v="4949" actId="20577"/>
        <pc:sldMkLst>
          <pc:docMk/>
          <pc:sldMk cId="3136553080" sldId="312"/>
        </pc:sldMkLst>
        <pc:spChg chg="mod">
          <ac:chgData name="Vasilis Strogilos" userId="431b7251-2520-4634-a38e-c7b22037e7dc" providerId="ADAL" clId="{45D164F1-4F46-442B-A549-B697DD6952F3}" dt="2025-09-03T14:28:44.577" v="2267" actId="2711"/>
          <ac:spMkLst>
            <pc:docMk/>
            <pc:sldMk cId="3136553080" sldId="312"/>
            <ac:spMk id="2" creationId="{00000000-0000-0000-0000-000000000000}"/>
          </ac:spMkLst>
        </pc:spChg>
        <pc:spChg chg="mod">
          <ac:chgData name="Vasilis Strogilos" userId="431b7251-2520-4634-a38e-c7b22037e7dc" providerId="ADAL" clId="{45D164F1-4F46-442B-A549-B697DD6952F3}" dt="2025-09-08T15:27:26.058" v="4949" actId="20577"/>
          <ac:spMkLst>
            <pc:docMk/>
            <pc:sldMk cId="3136553080" sldId="312"/>
            <ac:spMk id="3" creationId="{00000000-0000-0000-0000-000000000000}"/>
          </ac:spMkLst>
        </pc:spChg>
      </pc:sldChg>
      <pc:sldChg chg="modSp mod ord">
        <pc:chgData name="Vasilis Strogilos" userId="431b7251-2520-4634-a38e-c7b22037e7dc" providerId="ADAL" clId="{45D164F1-4F46-442B-A549-B697DD6952F3}" dt="2025-09-05T16:24:08.164" v="4944" actId="1076"/>
        <pc:sldMkLst>
          <pc:docMk/>
          <pc:sldMk cId="834379689" sldId="315"/>
        </pc:sldMkLst>
        <pc:spChg chg="mod">
          <ac:chgData name="Vasilis Strogilos" userId="431b7251-2520-4634-a38e-c7b22037e7dc" providerId="ADAL" clId="{45D164F1-4F46-442B-A549-B697DD6952F3}" dt="2025-09-03T14:43:03.761" v="2464" actId="255"/>
          <ac:spMkLst>
            <pc:docMk/>
            <pc:sldMk cId="834379689" sldId="315"/>
            <ac:spMk id="2" creationId="{00000000-0000-0000-0000-000000000000}"/>
          </ac:spMkLst>
        </pc:spChg>
        <pc:spChg chg="mod">
          <ac:chgData name="Vasilis Strogilos" userId="431b7251-2520-4634-a38e-c7b22037e7dc" providerId="ADAL" clId="{45D164F1-4F46-442B-A549-B697DD6952F3}" dt="2025-09-05T16:24:08.164" v="4944" actId="1076"/>
          <ac:spMkLst>
            <pc:docMk/>
            <pc:sldMk cId="834379689" sldId="315"/>
            <ac:spMk id="3" creationId="{00000000-0000-0000-0000-000000000000}"/>
          </ac:spMkLst>
        </pc:spChg>
      </pc:sldChg>
      <pc:sldChg chg="modSp mod ord">
        <pc:chgData name="Vasilis Strogilos" userId="431b7251-2520-4634-a38e-c7b22037e7dc" providerId="ADAL" clId="{45D164F1-4F46-442B-A549-B697DD6952F3}" dt="2025-09-09T09:17:55.595" v="5081" actId="20577"/>
        <pc:sldMkLst>
          <pc:docMk/>
          <pc:sldMk cId="1806216977" sldId="319"/>
        </pc:sldMkLst>
        <pc:spChg chg="mod">
          <ac:chgData name="Vasilis Strogilos" userId="431b7251-2520-4634-a38e-c7b22037e7dc" providerId="ADAL" clId="{45D164F1-4F46-442B-A549-B697DD6952F3}" dt="2025-09-09T09:17:55.595" v="5081" actId="20577"/>
          <ac:spMkLst>
            <pc:docMk/>
            <pc:sldMk cId="1806216977" sldId="319"/>
            <ac:spMk id="2" creationId="{00000000-0000-0000-0000-000000000000}"/>
          </ac:spMkLst>
        </pc:spChg>
        <pc:spChg chg="mod">
          <ac:chgData name="Vasilis Strogilos" userId="431b7251-2520-4634-a38e-c7b22037e7dc" providerId="ADAL" clId="{45D164F1-4F46-442B-A549-B697DD6952F3}" dt="2025-09-08T15:34:27.275" v="5009" actId="5793"/>
          <ac:spMkLst>
            <pc:docMk/>
            <pc:sldMk cId="1806216977" sldId="319"/>
            <ac:spMk id="3" creationId="{00000000-0000-0000-0000-000000000000}"/>
          </ac:spMkLst>
        </pc:spChg>
      </pc:sldChg>
      <pc:sldChg chg="modSp mod ord">
        <pc:chgData name="Vasilis Strogilos" userId="431b7251-2520-4634-a38e-c7b22037e7dc" providerId="ADAL" clId="{45D164F1-4F46-442B-A549-B697DD6952F3}" dt="2025-09-03T14:44:51.814" v="2568" actId="113"/>
        <pc:sldMkLst>
          <pc:docMk/>
          <pc:sldMk cId="1247335691" sldId="321"/>
        </pc:sldMkLst>
        <pc:spChg chg="mod">
          <ac:chgData name="Vasilis Strogilos" userId="431b7251-2520-4634-a38e-c7b22037e7dc" providerId="ADAL" clId="{45D164F1-4F46-442B-A549-B697DD6952F3}" dt="2025-09-03T14:44:38.275" v="2565" actId="207"/>
          <ac:spMkLst>
            <pc:docMk/>
            <pc:sldMk cId="1247335691" sldId="321"/>
            <ac:spMk id="2" creationId="{00000000-0000-0000-0000-000000000000}"/>
          </ac:spMkLst>
        </pc:spChg>
        <pc:spChg chg="mod">
          <ac:chgData name="Vasilis Strogilos" userId="431b7251-2520-4634-a38e-c7b22037e7dc" providerId="ADAL" clId="{45D164F1-4F46-442B-A549-B697DD6952F3}" dt="2025-09-03T14:44:51.814" v="2568" actId="113"/>
          <ac:spMkLst>
            <pc:docMk/>
            <pc:sldMk cId="1247335691" sldId="321"/>
            <ac:spMk id="3" creationId="{00000000-0000-0000-0000-000000000000}"/>
          </ac:spMkLst>
        </pc:spChg>
      </pc:sldChg>
      <pc:sldChg chg="addSp delSp modSp mod ord">
        <pc:chgData name="Vasilis Strogilos" userId="431b7251-2520-4634-a38e-c7b22037e7dc" providerId="ADAL" clId="{45D164F1-4F46-442B-A549-B697DD6952F3}" dt="2025-09-05T14:36:21.240" v="3962"/>
        <pc:sldMkLst>
          <pc:docMk/>
          <pc:sldMk cId="1460915231" sldId="322"/>
        </pc:sldMkLst>
        <pc:spChg chg="mod">
          <ac:chgData name="Vasilis Strogilos" userId="431b7251-2520-4634-a38e-c7b22037e7dc" providerId="ADAL" clId="{45D164F1-4F46-442B-A549-B697DD6952F3}" dt="2025-09-05T14:28:10.179" v="3675" actId="20577"/>
          <ac:spMkLst>
            <pc:docMk/>
            <pc:sldMk cId="1460915231" sldId="322"/>
            <ac:spMk id="2" creationId="{00000000-0000-0000-0000-000000000000}"/>
          </ac:spMkLst>
        </pc:spChg>
      </pc:sldChg>
      <pc:sldChg chg="addSp delSp modSp del mod ord">
        <pc:chgData name="Vasilis Strogilos" userId="431b7251-2520-4634-a38e-c7b22037e7dc" providerId="ADAL" clId="{45D164F1-4F46-442B-A549-B697DD6952F3}" dt="2025-09-05T16:45:45.960" v="4948" actId="2696"/>
        <pc:sldMkLst>
          <pc:docMk/>
          <pc:sldMk cId="676399542" sldId="328"/>
        </pc:sldMkLst>
      </pc:sldChg>
      <pc:sldChg chg="del">
        <pc:chgData name="Vasilis Strogilos" userId="431b7251-2520-4634-a38e-c7b22037e7dc" providerId="ADAL" clId="{45D164F1-4F46-442B-A549-B697DD6952F3}" dt="2025-09-03T14:14:16.003" v="2090" actId="47"/>
        <pc:sldMkLst>
          <pc:docMk/>
          <pc:sldMk cId="2726568997" sldId="334"/>
        </pc:sldMkLst>
      </pc:sldChg>
      <pc:sldChg chg="del">
        <pc:chgData name="Vasilis Strogilos" userId="431b7251-2520-4634-a38e-c7b22037e7dc" providerId="ADAL" clId="{45D164F1-4F46-442B-A549-B697DD6952F3}" dt="2025-09-03T14:14:16.003" v="2090" actId="47"/>
        <pc:sldMkLst>
          <pc:docMk/>
          <pc:sldMk cId="782746734" sldId="335"/>
        </pc:sldMkLst>
      </pc:sldChg>
      <pc:sldChg chg="del">
        <pc:chgData name="Vasilis Strogilos" userId="431b7251-2520-4634-a38e-c7b22037e7dc" providerId="ADAL" clId="{45D164F1-4F46-442B-A549-B697DD6952F3}" dt="2025-09-03T14:14:16.003" v="2090" actId="47"/>
        <pc:sldMkLst>
          <pc:docMk/>
          <pc:sldMk cId="69240640" sldId="336"/>
        </pc:sldMkLst>
      </pc:sldChg>
      <pc:sldChg chg="add del">
        <pc:chgData name="Vasilis Strogilos" userId="431b7251-2520-4634-a38e-c7b22037e7dc" providerId="ADAL" clId="{45D164F1-4F46-442B-A549-B697DD6952F3}" dt="2025-09-02T12:55:54.472" v="510"/>
        <pc:sldMkLst>
          <pc:docMk/>
          <pc:sldMk cId="3392303074" sldId="337"/>
        </pc:sldMkLst>
      </pc:sldChg>
      <pc:sldChg chg="delSp add del setBg delDesignElem">
        <pc:chgData name="Vasilis Strogilos" userId="431b7251-2520-4634-a38e-c7b22037e7dc" providerId="ADAL" clId="{45D164F1-4F46-442B-A549-B697DD6952F3}" dt="2025-09-02T12:55:45.325" v="508" actId="2696"/>
        <pc:sldMkLst>
          <pc:docMk/>
          <pc:sldMk cId="3977689964" sldId="337"/>
        </pc:sldMkLst>
      </pc:sldChg>
      <pc:sldChg chg="addSp delSp modSp add mod setBg delDesignElem">
        <pc:chgData name="Vasilis Strogilos" userId="431b7251-2520-4634-a38e-c7b22037e7dc" providerId="ADAL" clId="{45D164F1-4F46-442B-A549-B697DD6952F3}" dt="2025-09-03T14:27:12.047" v="2240" actId="5793"/>
        <pc:sldMkLst>
          <pc:docMk/>
          <pc:sldMk cId="3315690545" sldId="338"/>
        </pc:sldMkLst>
        <pc:spChg chg="mod">
          <ac:chgData name="Vasilis Strogilos" userId="431b7251-2520-4634-a38e-c7b22037e7dc" providerId="ADAL" clId="{45D164F1-4F46-442B-A549-B697DD6952F3}" dt="2025-09-03T14:27:04.463" v="2238" actId="1076"/>
          <ac:spMkLst>
            <pc:docMk/>
            <pc:sldMk cId="3315690545" sldId="338"/>
            <ac:spMk id="2" creationId="{2C9F0BBC-0F40-1202-B119-00002AE5B74B}"/>
          </ac:spMkLst>
        </pc:spChg>
        <pc:spChg chg="mod">
          <ac:chgData name="Vasilis Strogilos" userId="431b7251-2520-4634-a38e-c7b22037e7dc" providerId="ADAL" clId="{45D164F1-4F46-442B-A549-B697DD6952F3}" dt="2025-09-03T14:27:12.047" v="2240" actId="5793"/>
          <ac:spMkLst>
            <pc:docMk/>
            <pc:sldMk cId="3315690545" sldId="338"/>
            <ac:spMk id="3" creationId="{B9D1DAE3-6F4D-8ACF-8F03-2380B1C4A34D}"/>
          </ac:spMkLst>
        </pc:spChg>
        <pc:spChg chg="add">
          <ac:chgData name="Vasilis Strogilos" userId="431b7251-2520-4634-a38e-c7b22037e7dc" providerId="ADAL" clId="{45D164F1-4F46-442B-A549-B697DD6952F3}" dt="2025-09-03T14:23:58.541" v="2119" actId="26606"/>
          <ac:spMkLst>
            <pc:docMk/>
            <pc:sldMk cId="3315690545" sldId="338"/>
            <ac:spMk id="11" creationId="{1BB867FF-FC45-48F7-8104-F89BE54909F1}"/>
          </ac:spMkLst>
        </pc:spChg>
        <pc:spChg chg="add">
          <ac:chgData name="Vasilis Strogilos" userId="431b7251-2520-4634-a38e-c7b22037e7dc" providerId="ADAL" clId="{45D164F1-4F46-442B-A549-B697DD6952F3}" dt="2025-09-03T14:23:58.541" v="2119" actId="26606"/>
          <ac:spMkLst>
            <pc:docMk/>
            <pc:sldMk cId="3315690545" sldId="338"/>
            <ac:spMk id="13" creationId="{8BB56887-D0D5-4F0C-9E19-7247EB83C8B7}"/>
          </ac:spMkLst>
        </pc:spChg>
        <pc:spChg chg="add">
          <ac:chgData name="Vasilis Strogilos" userId="431b7251-2520-4634-a38e-c7b22037e7dc" providerId="ADAL" clId="{45D164F1-4F46-442B-A549-B697DD6952F3}" dt="2025-09-03T14:23:58.541" v="2119" actId="26606"/>
          <ac:spMkLst>
            <pc:docMk/>
            <pc:sldMk cId="3315690545" sldId="338"/>
            <ac:spMk id="15" creationId="{081E4A58-353D-44AE-B2FC-2A74E2E400F7}"/>
          </ac:spMkLst>
        </pc:spChg>
      </pc:sldChg>
      <pc:sldChg chg="addSp delSp modSp add mod setBg delDesignElem">
        <pc:chgData name="Vasilis Strogilos" userId="431b7251-2520-4634-a38e-c7b22037e7dc" providerId="ADAL" clId="{45D164F1-4F46-442B-A549-B697DD6952F3}" dt="2025-09-03T14:31:29.383" v="2313" actId="20577"/>
        <pc:sldMkLst>
          <pc:docMk/>
          <pc:sldMk cId="3018588657" sldId="339"/>
        </pc:sldMkLst>
      </pc:sldChg>
      <pc:sldChg chg="addSp delSp add del setBg delDesignElem">
        <pc:chgData name="Vasilis Strogilos" userId="431b7251-2520-4634-a38e-c7b22037e7dc" providerId="ADAL" clId="{45D164F1-4F46-442B-A549-B697DD6952F3}" dt="2025-09-02T11:45:45.603" v="429"/>
        <pc:sldMkLst>
          <pc:docMk/>
          <pc:sldMk cId="3026366790" sldId="339"/>
        </pc:sldMkLst>
      </pc:sldChg>
      <pc:sldChg chg="addSp delSp modSp add mod setBg modClrScheme delDesignElem chgLayout">
        <pc:chgData name="Vasilis Strogilos" userId="431b7251-2520-4634-a38e-c7b22037e7dc" providerId="ADAL" clId="{45D164F1-4F46-442B-A549-B697DD6952F3}" dt="2025-09-09T09:18:05.133" v="5086" actId="20577"/>
        <pc:sldMkLst>
          <pc:docMk/>
          <pc:sldMk cId="2639546326" sldId="340"/>
        </pc:sldMkLst>
        <pc:spChg chg="mod ord">
          <ac:chgData name="Vasilis Strogilos" userId="431b7251-2520-4634-a38e-c7b22037e7dc" providerId="ADAL" clId="{45D164F1-4F46-442B-A549-B697DD6952F3}" dt="2025-09-09T09:18:05.133" v="5086" actId="20577"/>
          <ac:spMkLst>
            <pc:docMk/>
            <pc:sldMk cId="2639546326" sldId="340"/>
            <ac:spMk id="2" creationId="{60704B28-1722-A898-52C8-97EDCF6D940F}"/>
          </ac:spMkLst>
        </pc:spChg>
        <pc:spChg chg="mod ord">
          <ac:chgData name="Vasilis Strogilos" userId="431b7251-2520-4634-a38e-c7b22037e7dc" providerId="ADAL" clId="{45D164F1-4F46-442B-A549-B697DD6952F3}" dt="2025-09-08T15:35:25.228" v="5071" actId="6549"/>
          <ac:spMkLst>
            <pc:docMk/>
            <pc:sldMk cId="2639546326" sldId="340"/>
            <ac:spMk id="3" creationId="{0710B33B-D0A0-B933-9999-CCF924571190}"/>
          </ac:spMkLst>
        </pc:spChg>
      </pc:sldChg>
      <pc:sldChg chg="addSp delSp modSp new mod">
        <pc:chgData name="Vasilis Strogilos" userId="431b7251-2520-4634-a38e-c7b22037e7dc" providerId="ADAL" clId="{45D164F1-4F46-442B-A549-B697DD6952F3}" dt="2025-09-11T07:52:12.928" v="5112" actId="255"/>
        <pc:sldMkLst>
          <pc:docMk/>
          <pc:sldMk cId="2370642646" sldId="341"/>
        </pc:sldMkLst>
        <pc:spChg chg="mod">
          <ac:chgData name="Vasilis Strogilos" userId="431b7251-2520-4634-a38e-c7b22037e7dc" providerId="ADAL" clId="{45D164F1-4F46-442B-A549-B697DD6952F3}" dt="2025-09-05T15:21:31.630" v="4258" actId="20577"/>
          <ac:spMkLst>
            <pc:docMk/>
            <pc:sldMk cId="2370642646" sldId="341"/>
            <ac:spMk id="2" creationId="{BF5D52C2-BDBD-A02F-280A-5E14F0F466FC}"/>
          </ac:spMkLst>
        </pc:spChg>
        <pc:graphicFrameChg chg="add mod modGraphic">
          <ac:chgData name="Vasilis Strogilos" userId="431b7251-2520-4634-a38e-c7b22037e7dc" providerId="ADAL" clId="{45D164F1-4F46-442B-A549-B697DD6952F3}" dt="2025-09-11T07:52:12.928" v="5112" actId="255"/>
          <ac:graphicFrameMkLst>
            <pc:docMk/>
            <pc:sldMk cId="2370642646" sldId="341"/>
            <ac:graphicFrameMk id="18" creationId="{9EA98D1E-78D9-A97F-47EF-70D8F6162DCF}"/>
          </ac:graphicFrameMkLst>
        </pc:graphicFrameChg>
      </pc:sldChg>
    </pc:docChg>
  </pc:docChgLst>
  <pc:docChgLst>
    <pc:chgData name="Vasilis Strogilos" userId="431b7251-2520-4634-a38e-c7b22037e7dc" providerId="ADAL" clId="{DE4FC1A3-708C-4BF1-9750-A72239C984D9}"/>
    <pc:docChg chg="undo custSel delSld modSld">
      <pc:chgData name="Vasilis Strogilos" userId="431b7251-2520-4634-a38e-c7b22037e7dc" providerId="ADAL" clId="{DE4FC1A3-708C-4BF1-9750-A72239C984D9}" dt="2025-09-07T09:23:31.394" v="654" actId="21"/>
      <pc:docMkLst>
        <pc:docMk/>
      </pc:docMkLst>
      <pc:sldChg chg="modSp mod">
        <pc:chgData name="Vasilis Strogilos" userId="431b7251-2520-4634-a38e-c7b22037e7dc" providerId="ADAL" clId="{DE4FC1A3-708C-4BF1-9750-A72239C984D9}" dt="2025-09-06T11:02:10.239" v="208" actId="20577"/>
        <pc:sldMkLst>
          <pc:docMk/>
          <pc:sldMk cId="3597154465" sldId="279"/>
        </pc:sldMkLst>
        <pc:spChg chg="mod">
          <ac:chgData name="Vasilis Strogilos" userId="431b7251-2520-4634-a38e-c7b22037e7dc" providerId="ADAL" clId="{DE4FC1A3-708C-4BF1-9750-A72239C984D9}" dt="2025-09-06T10:54:21.281" v="166" actId="1076"/>
          <ac:spMkLst>
            <pc:docMk/>
            <pc:sldMk cId="3597154465" sldId="279"/>
            <ac:spMk id="2" creationId="{00000000-0000-0000-0000-000000000000}"/>
          </ac:spMkLst>
        </pc:spChg>
        <pc:spChg chg="mod">
          <ac:chgData name="Vasilis Strogilos" userId="431b7251-2520-4634-a38e-c7b22037e7dc" providerId="ADAL" clId="{DE4FC1A3-708C-4BF1-9750-A72239C984D9}" dt="2025-09-06T11:02:10.239" v="208" actId="20577"/>
          <ac:spMkLst>
            <pc:docMk/>
            <pc:sldMk cId="3597154465" sldId="279"/>
            <ac:spMk id="3" creationId="{00000000-0000-0000-0000-000000000000}"/>
          </ac:spMkLst>
        </pc:spChg>
      </pc:sldChg>
      <pc:sldChg chg="addSp modSp mod">
        <pc:chgData name="Vasilis Strogilos" userId="431b7251-2520-4634-a38e-c7b22037e7dc" providerId="ADAL" clId="{DE4FC1A3-708C-4BF1-9750-A72239C984D9}" dt="2025-09-06T10:26:16.506" v="128" actId="20577"/>
        <pc:sldMkLst>
          <pc:docMk/>
          <pc:sldMk cId="295361378" sldId="286"/>
        </pc:sldMkLst>
        <pc:spChg chg="mod">
          <ac:chgData name="Vasilis Strogilos" userId="431b7251-2520-4634-a38e-c7b22037e7dc" providerId="ADAL" clId="{DE4FC1A3-708C-4BF1-9750-A72239C984D9}" dt="2025-09-06T10:25:53.921" v="122" actId="20577"/>
          <ac:spMkLst>
            <pc:docMk/>
            <pc:sldMk cId="295361378" sldId="286"/>
            <ac:spMk id="3" creationId="{00000000-0000-0000-0000-000000000000}"/>
          </ac:spMkLst>
        </pc:spChg>
        <pc:spChg chg="add mod">
          <ac:chgData name="Vasilis Strogilos" userId="431b7251-2520-4634-a38e-c7b22037e7dc" providerId="ADAL" clId="{DE4FC1A3-708C-4BF1-9750-A72239C984D9}" dt="2025-09-06T10:26:16.506" v="128" actId="20577"/>
          <ac:spMkLst>
            <pc:docMk/>
            <pc:sldMk cId="295361378" sldId="286"/>
            <ac:spMk id="4" creationId="{03A30A70-8CF1-AD5C-CFF0-4E1205A50F71}"/>
          </ac:spMkLst>
        </pc:spChg>
      </pc:sldChg>
      <pc:sldChg chg="del">
        <pc:chgData name="Vasilis Strogilos" userId="431b7251-2520-4634-a38e-c7b22037e7dc" providerId="ADAL" clId="{DE4FC1A3-708C-4BF1-9750-A72239C984D9}" dt="2025-09-06T10:51:59.538" v="154" actId="2696"/>
        <pc:sldMkLst>
          <pc:docMk/>
          <pc:sldMk cId="313102892" sldId="293"/>
        </pc:sldMkLst>
      </pc:sldChg>
      <pc:sldChg chg="del">
        <pc:chgData name="Vasilis Strogilos" userId="431b7251-2520-4634-a38e-c7b22037e7dc" providerId="ADAL" clId="{DE4FC1A3-708C-4BF1-9750-A72239C984D9}" dt="2025-09-06T10:52:03.755" v="155" actId="2696"/>
        <pc:sldMkLst>
          <pc:docMk/>
          <pc:sldMk cId="489025637" sldId="294"/>
        </pc:sldMkLst>
      </pc:sldChg>
      <pc:sldChg chg="addSp delSp modSp mod">
        <pc:chgData name="Vasilis Strogilos" userId="431b7251-2520-4634-a38e-c7b22037e7dc" providerId="ADAL" clId="{DE4FC1A3-708C-4BF1-9750-A72239C984D9}" dt="2025-09-06T11:18:21.127" v="459" actId="12100"/>
        <pc:sldMkLst>
          <pc:docMk/>
          <pc:sldMk cId="3196910389" sldId="295"/>
        </pc:sldMkLst>
        <pc:graphicFrameChg chg="add mod modGraphic">
          <ac:chgData name="Vasilis Strogilos" userId="431b7251-2520-4634-a38e-c7b22037e7dc" providerId="ADAL" clId="{DE4FC1A3-708C-4BF1-9750-A72239C984D9}" dt="2025-09-06T11:18:21.127" v="459" actId="12100"/>
          <ac:graphicFrameMkLst>
            <pc:docMk/>
            <pc:sldMk cId="3196910389" sldId="295"/>
            <ac:graphicFrameMk id="4" creationId="{6F80E3BC-F6AB-0744-6D84-5DA3E70E4861}"/>
          </ac:graphicFrameMkLst>
        </pc:graphicFrameChg>
      </pc:sldChg>
      <pc:sldChg chg="modSp mod">
        <pc:chgData name="Vasilis Strogilos" userId="431b7251-2520-4634-a38e-c7b22037e7dc" providerId="ADAL" clId="{DE4FC1A3-708C-4BF1-9750-A72239C984D9}" dt="2025-09-06T11:06:17.439" v="312" actId="20577"/>
        <pc:sldMkLst>
          <pc:docMk/>
          <pc:sldMk cId="163221374" sldId="309"/>
        </pc:sldMkLst>
        <pc:spChg chg="mod">
          <ac:chgData name="Vasilis Strogilos" userId="431b7251-2520-4634-a38e-c7b22037e7dc" providerId="ADAL" clId="{DE4FC1A3-708C-4BF1-9750-A72239C984D9}" dt="2025-09-06T11:06:17.439" v="312" actId="20577"/>
          <ac:spMkLst>
            <pc:docMk/>
            <pc:sldMk cId="163221374" sldId="309"/>
            <ac:spMk id="3" creationId="{00000000-0000-0000-0000-000000000000}"/>
          </ac:spMkLst>
        </pc:spChg>
      </pc:sldChg>
      <pc:sldChg chg="addSp delSp modSp mod">
        <pc:chgData name="Vasilis Strogilos" userId="431b7251-2520-4634-a38e-c7b22037e7dc" providerId="ADAL" clId="{DE4FC1A3-708C-4BF1-9750-A72239C984D9}" dt="2025-09-06T11:17:05.472" v="455" actId="12100"/>
        <pc:sldMkLst>
          <pc:docMk/>
          <pc:sldMk cId="2203927832" sldId="310"/>
        </pc:sldMkLst>
        <pc:graphicFrameChg chg="add mod">
          <ac:chgData name="Vasilis Strogilos" userId="431b7251-2520-4634-a38e-c7b22037e7dc" providerId="ADAL" clId="{DE4FC1A3-708C-4BF1-9750-A72239C984D9}" dt="2025-09-06T11:17:05.472" v="455" actId="12100"/>
          <ac:graphicFrameMkLst>
            <pc:docMk/>
            <pc:sldMk cId="2203927832" sldId="310"/>
            <ac:graphicFrameMk id="4" creationId="{A6955E38-59A7-8C7C-0C7D-3D4554D1A3CA}"/>
          </ac:graphicFrameMkLst>
        </pc:graphicFrameChg>
      </pc:sldChg>
      <pc:sldChg chg="modSp mod">
        <pc:chgData name="Vasilis Strogilos" userId="431b7251-2520-4634-a38e-c7b22037e7dc" providerId="ADAL" clId="{DE4FC1A3-708C-4BF1-9750-A72239C984D9}" dt="2025-09-07T08:57:20.288" v="648" actId="20577"/>
        <pc:sldMkLst>
          <pc:docMk/>
          <pc:sldMk cId="3136553080" sldId="312"/>
        </pc:sldMkLst>
        <pc:spChg chg="mod">
          <ac:chgData name="Vasilis Strogilos" userId="431b7251-2520-4634-a38e-c7b22037e7dc" providerId="ADAL" clId="{DE4FC1A3-708C-4BF1-9750-A72239C984D9}" dt="2025-09-07T08:54:23.588" v="599" actId="1076"/>
          <ac:spMkLst>
            <pc:docMk/>
            <pc:sldMk cId="3136553080" sldId="312"/>
            <ac:spMk id="2" creationId="{00000000-0000-0000-0000-000000000000}"/>
          </ac:spMkLst>
        </pc:spChg>
        <pc:spChg chg="mod">
          <ac:chgData name="Vasilis Strogilos" userId="431b7251-2520-4634-a38e-c7b22037e7dc" providerId="ADAL" clId="{DE4FC1A3-708C-4BF1-9750-A72239C984D9}" dt="2025-09-07T08:57:20.288" v="648" actId="20577"/>
          <ac:spMkLst>
            <pc:docMk/>
            <pc:sldMk cId="3136553080" sldId="312"/>
            <ac:spMk id="3" creationId="{00000000-0000-0000-0000-000000000000}"/>
          </ac:spMkLst>
        </pc:spChg>
      </pc:sldChg>
      <pc:sldChg chg="modSp mod">
        <pc:chgData name="Vasilis Strogilos" userId="431b7251-2520-4634-a38e-c7b22037e7dc" providerId="ADAL" clId="{DE4FC1A3-708C-4BF1-9750-A72239C984D9}" dt="2025-09-06T11:28:13.542" v="526" actId="20577"/>
        <pc:sldMkLst>
          <pc:docMk/>
          <pc:sldMk cId="834379689" sldId="315"/>
        </pc:sldMkLst>
        <pc:spChg chg="mod">
          <ac:chgData name="Vasilis Strogilos" userId="431b7251-2520-4634-a38e-c7b22037e7dc" providerId="ADAL" clId="{DE4FC1A3-708C-4BF1-9750-A72239C984D9}" dt="2025-09-06T11:28:13.542" v="526" actId="20577"/>
          <ac:spMkLst>
            <pc:docMk/>
            <pc:sldMk cId="834379689" sldId="315"/>
            <ac:spMk id="3" creationId="{00000000-0000-0000-0000-000000000000}"/>
          </ac:spMkLst>
        </pc:spChg>
      </pc:sldChg>
      <pc:sldChg chg="addSp delSp modSp mod">
        <pc:chgData name="Vasilis Strogilos" userId="431b7251-2520-4634-a38e-c7b22037e7dc" providerId="ADAL" clId="{DE4FC1A3-708C-4BF1-9750-A72239C984D9}" dt="2025-09-07T09:23:31.394" v="654" actId="21"/>
        <pc:sldMkLst>
          <pc:docMk/>
          <pc:sldMk cId="1460915231" sldId="322"/>
        </pc:sldMkLst>
        <pc:spChg chg="mod">
          <ac:chgData name="Vasilis Strogilos" userId="431b7251-2520-4634-a38e-c7b22037e7dc" providerId="ADAL" clId="{DE4FC1A3-708C-4BF1-9750-A72239C984D9}" dt="2025-09-07T09:21:26.695" v="652" actId="18245"/>
          <ac:spMkLst>
            <pc:docMk/>
            <pc:sldMk cId="1460915231" sldId="322"/>
            <ac:spMk id="4" creationId="{8ABC431D-EF71-6CDD-131C-8ED938510C97}"/>
          </ac:spMkLst>
        </pc:spChg>
        <pc:spChg chg="mod">
          <ac:chgData name="Vasilis Strogilos" userId="431b7251-2520-4634-a38e-c7b22037e7dc" providerId="ADAL" clId="{DE4FC1A3-708C-4BF1-9750-A72239C984D9}" dt="2025-09-07T09:21:26.695" v="652" actId="18245"/>
          <ac:spMkLst>
            <pc:docMk/>
            <pc:sldMk cId="1460915231" sldId="322"/>
            <ac:spMk id="6" creationId="{1FD460B3-AA49-8B68-2689-6CB24F7069B5}"/>
          </ac:spMkLst>
        </pc:spChg>
        <pc:spChg chg="mod">
          <ac:chgData name="Vasilis Strogilos" userId="431b7251-2520-4634-a38e-c7b22037e7dc" providerId="ADAL" clId="{DE4FC1A3-708C-4BF1-9750-A72239C984D9}" dt="2025-09-07T09:21:26.695" v="652" actId="18245"/>
          <ac:spMkLst>
            <pc:docMk/>
            <pc:sldMk cId="1460915231" sldId="322"/>
            <ac:spMk id="7" creationId="{09C7FB6B-42AF-17F6-B8B5-BC478C9A2528}"/>
          </ac:spMkLst>
        </pc:spChg>
        <pc:spChg chg="mod">
          <ac:chgData name="Vasilis Strogilos" userId="431b7251-2520-4634-a38e-c7b22037e7dc" providerId="ADAL" clId="{DE4FC1A3-708C-4BF1-9750-A72239C984D9}" dt="2025-09-07T09:21:26.695" v="652" actId="18245"/>
          <ac:spMkLst>
            <pc:docMk/>
            <pc:sldMk cId="1460915231" sldId="322"/>
            <ac:spMk id="9" creationId="{3AC4F769-77CB-B9D4-152C-B469AAAF81FD}"/>
          </ac:spMkLst>
        </pc:spChg>
        <pc:spChg chg="mod">
          <ac:chgData name="Vasilis Strogilos" userId="431b7251-2520-4634-a38e-c7b22037e7dc" providerId="ADAL" clId="{DE4FC1A3-708C-4BF1-9750-A72239C984D9}" dt="2025-09-07T09:21:26.695" v="652" actId="18245"/>
          <ac:spMkLst>
            <pc:docMk/>
            <pc:sldMk cId="1460915231" sldId="322"/>
            <ac:spMk id="11" creationId="{14ACD55A-DFA7-8A11-B447-B34BA208995C}"/>
          </ac:spMkLst>
        </pc:spChg>
        <pc:spChg chg="mod">
          <ac:chgData name="Vasilis Strogilos" userId="431b7251-2520-4634-a38e-c7b22037e7dc" providerId="ADAL" clId="{DE4FC1A3-708C-4BF1-9750-A72239C984D9}" dt="2025-09-07T09:21:26.695" v="652" actId="18245"/>
          <ac:spMkLst>
            <pc:docMk/>
            <pc:sldMk cId="1460915231" sldId="322"/>
            <ac:spMk id="13" creationId="{7127EE28-B434-841E-2BE7-6E3A497B7E2C}"/>
          </ac:spMkLst>
        </pc:spChg>
        <pc:spChg chg="mod">
          <ac:chgData name="Vasilis Strogilos" userId="431b7251-2520-4634-a38e-c7b22037e7dc" providerId="ADAL" clId="{DE4FC1A3-708C-4BF1-9750-A72239C984D9}" dt="2025-09-07T09:21:26.695" v="652" actId="18245"/>
          <ac:spMkLst>
            <pc:docMk/>
            <pc:sldMk cId="1460915231" sldId="322"/>
            <ac:spMk id="15" creationId="{05887A79-1588-0E6A-FFF5-003F4B9966F0}"/>
          </ac:spMkLst>
        </pc:spChg>
        <pc:spChg chg="mod">
          <ac:chgData name="Vasilis Strogilos" userId="431b7251-2520-4634-a38e-c7b22037e7dc" providerId="ADAL" clId="{DE4FC1A3-708C-4BF1-9750-A72239C984D9}" dt="2025-09-07T09:21:26.695" v="652" actId="18245"/>
          <ac:spMkLst>
            <pc:docMk/>
            <pc:sldMk cId="1460915231" sldId="322"/>
            <ac:spMk id="17" creationId="{8E5F1977-3CC1-0C2F-1627-9036CFAF61D8}"/>
          </ac:spMkLst>
        </pc:spChg>
        <pc:spChg chg="mod">
          <ac:chgData name="Vasilis Strogilos" userId="431b7251-2520-4634-a38e-c7b22037e7dc" providerId="ADAL" clId="{DE4FC1A3-708C-4BF1-9750-A72239C984D9}" dt="2025-09-07T09:21:26.695" v="652" actId="18245"/>
          <ac:spMkLst>
            <pc:docMk/>
            <pc:sldMk cId="1460915231" sldId="322"/>
            <ac:spMk id="19" creationId="{72E47FBB-8C73-2384-C992-2AE14BF60A5A}"/>
          </ac:spMkLst>
        </pc:spChg>
        <pc:spChg chg="mod">
          <ac:chgData name="Vasilis Strogilos" userId="431b7251-2520-4634-a38e-c7b22037e7dc" providerId="ADAL" clId="{DE4FC1A3-708C-4BF1-9750-A72239C984D9}" dt="2025-09-07T09:21:26.695" v="652" actId="18245"/>
          <ac:spMkLst>
            <pc:docMk/>
            <pc:sldMk cId="1460915231" sldId="322"/>
            <ac:spMk id="22" creationId="{486BFFA4-F488-6A78-AB9A-BCFB66889A27}"/>
          </ac:spMkLst>
        </pc:spChg>
      </pc:sldChg>
      <pc:sldChg chg="del">
        <pc:chgData name="Vasilis Strogilos" userId="431b7251-2520-4634-a38e-c7b22037e7dc" providerId="ADAL" clId="{DE4FC1A3-708C-4BF1-9750-A72239C984D9}" dt="2025-09-07T09:10:41.548" v="650" actId="47"/>
        <pc:sldMkLst>
          <pc:docMk/>
          <pc:sldMk cId="1898972257" sldId="323"/>
        </pc:sldMkLst>
      </pc:sldChg>
      <pc:sldChg chg="del">
        <pc:chgData name="Vasilis Strogilos" userId="431b7251-2520-4634-a38e-c7b22037e7dc" providerId="ADAL" clId="{DE4FC1A3-708C-4BF1-9750-A72239C984D9}" dt="2025-09-07T09:10:41.548" v="650" actId="47"/>
        <pc:sldMkLst>
          <pc:docMk/>
          <pc:sldMk cId="1741520854" sldId="324"/>
        </pc:sldMkLst>
      </pc:sldChg>
      <pc:sldChg chg="del">
        <pc:chgData name="Vasilis Strogilos" userId="431b7251-2520-4634-a38e-c7b22037e7dc" providerId="ADAL" clId="{DE4FC1A3-708C-4BF1-9750-A72239C984D9}" dt="2025-09-07T09:10:41.548" v="650" actId="47"/>
        <pc:sldMkLst>
          <pc:docMk/>
          <pc:sldMk cId="203965566" sldId="325"/>
        </pc:sldMkLst>
      </pc:sldChg>
      <pc:sldChg chg="del">
        <pc:chgData name="Vasilis Strogilos" userId="431b7251-2520-4634-a38e-c7b22037e7dc" providerId="ADAL" clId="{DE4FC1A3-708C-4BF1-9750-A72239C984D9}" dt="2025-09-07T09:10:41.548" v="650" actId="47"/>
        <pc:sldMkLst>
          <pc:docMk/>
          <pc:sldMk cId="1701089783" sldId="326"/>
        </pc:sldMkLst>
      </pc:sldChg>
      <pc:sldChg chg="del">
        <pc:chgData name="Vasilis Strogilos" userId="431b7251-2520-4634-a38e-c7b22037e7dc" providerId="ADAL" clId="{DE4FC1A3-708C-4BF1-9750-A72239C984D9}" dt="2025-09-07T09:10:41.548" v="650" actId="47"/>
        <pc:sldMkLst>
          <pc:docMk/>
          <pc:sldMk cId="334601497" sldId="329"/>
        </pc:sldMkLst>
      </pc:sldChg>
      <pc:sldChg chg="del">
        <pc:chgData name="Vasilis Strogilos" userId="431b7251-2520-4634-a38e-c7b22037e7dc" providerId="ADAL" clId="{DE4FC1A3-708C-4BF1-9750-A72239C984D9}" dt="2025-09-07T09:10:41.548" v="650" actId="47"/>
        <pc:sldMkLst>
          <pc:docMk/>
          <pc:sldMk cId="1331048480" sldId="330"/>
        </pc:sldMkLst>
      </pc:sldChg>
      <pc:sldChg chg="del">
        <pc:chgData name="Vasilis Strogilos" userId="431b7251-2520-4634-a38e-c7b22037e7dc" providerId="ADAL" clId="{DE4FC1A3-708C-4BF1-9750-A72239C984D9}" dt="2025-09-07T09:10:41.548" v="650" actId="47"/>
        <pc:sldMkLst>
          <pc:docMk/>
          <pc:sldMk cId="2200233090" sldId="332"/>
        </pc:sldMkLst>
      </pc:sldChg>
      <pc:sldChg chg="del">
        <pc:chgData name="Vasilis Strogilos" userId="431b7251-2520-4634-a38e-c7b22037e7dc" providerId="ADAL" clId="{DE4FC1A3-708C-4BF1-9750-A72239C984D9}" dt="2025-09-07T09:10:41.548" v="650" actId="47"/>
        <pc:sldMkLst>
          <pc:docMk/>
          <pc:sldMk cId="651820611" sldId="333"/>
        </pc:sldMkLst>
      </pc:sldChg>
      <pc:sldChg chg="modSp mod">
        <pc:chgData name="Vasilis Strogilos" userId="431b7251-2520-4634-a38e-c7b22037e7dc" providerId="ADAL" clId="{DE4FC1A3-708C-4BF1-9750-A72239C984D9}" dt="2025-09-06T10:51:38.727" v="153" actId="20577"/>
        <pc:sldMkLst>
          <pc:docMk/>
          <pc:sldMk cId="3315690545" sldId="338"/>
        </pc:sldMkLst>
        <pc:spChg chg="mod">
          <ac:chgData name="Vasilis Strogilos" userId="431b7251-2520-4634-a38e-c7b22037e7dc" providerId="ADAL" clId="{DE4FC1A3-708C-4BF1-9750-A72239C984D9}" dt="2025-09-06T10:51:38.727" v="153" actId="20577"/>
          <ac:spMkLst>
            <pc:docMk/>
            <pc:sldMk cId="3315690545" sldId="338"/>
            <ac:spMk id="2" creationId="{2C9F0BBC-0F40-1202-B119-00002AE5B74B}"/>
          </ac:spMkLst>
        </pc:spChg>
        <pc:spChg chg="mod">
          <ac:chgData name="Vasilis Strogilos" userId="431b7251-2520-4634-a38e-c7b22037e7dc" providerId="ADAL" clId="{DE4FC1A3-708C-4BF1-9750-A72239C984D9}" dt="2025-09-06T10:37:38.015" v="134" actId="20577"/>
          <ac:spMkLst>
            <pc:docMk/>
            <pc:sldMk cId="3315690545" sldId="338"/>
            <ac:spMk id="3" creationId="{B9D1DAE3-6F4D-8ACF-8F03-2380B1C4A34D}"/>
          </ac:spMkLst>
        </pc:spChg>
      </pc:sldChg>
      <pc:sldChg chg="modSp del mod">
        <pc:chgData name="Vasilis Strogilos" userId="431b7251-2520-4634-a38e-c7b22037e7dc" providerId="ADAL" clId="{DE4FC1A3-708C-4BF1-9750-A72239C984D9}" dt="2025-09-07T08:57:37.930" v="649" actId="2696"/>
        <pc:sldMkLst>
          <pc:docMk/>
          <pc:sldMk cId="3018588657" sldId="339"/>
        </pc:sldMkLst>
      </pc:sldChg>
      <pc:sldChg chg="modSp mod">
        <pc:chgData name="Vasilis Strogilos" userId="431b7251-2520-4634-a38e-c7b22037e7dc" providerId="ADAL" clId="{DE4FC1A3-708C-4BF1-9750-A72239C984D9}" dt="2025-09-06T10:27:16.545" v="130" actId="20577"/>
        <pc:sldMkLst>
          <pc:docMk/>
          <pc:sldMk cId="2370642646" sldId="341"/>
        </pc:sldMkLst>
        <pc:spChg chg="mod">
          <ac:chgData name="Vasilis Strogilos" userId="431b7251-2520-4634-a38e-c7b22037e7dc" providerId="ADAL" clId="{DE4FC1A3-708C-4BF1-9750-A72239C984D9}" dt="2025-09-06T10:27:16.545" v="130" actId="20577"/>
          <ac:spMkLst>
            <pc:docMk/>
            <pc:sldMk cId="2370642646" sldId="341"/>
            <ac:spMk id="2" creationId="{BF5D52C2-BDBD-A02F-280A-5E14F0F466F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6E2E6-5C9F-48C4-A536-0CC80E9A58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7096431-A28F-490B-9C3E-54E9565BCFD8}">
      <dgm:prSet/>
      <dgm:spPr/>
      <dgm:t>
        <a:bodyPr/>
        <a:lstStyle/>
        <a:p>
          <a:r>
            <a:rPr lang="en-US" dirty="0"/>
            <a:t>Local offer-online hub</a:t>
          </a:r>
          <a:endParaRPr lang="en-GB" dirty="0"/>
        </a:p>
      </dgm:t>
    </dgm:pt>
    <dgm:pt modelId="{1AF8D239-BE08-406C-A2B0-F913BB2F809E}" type="parTrans" cxnId="{82B47D5F-FF11-4E72-BB82-1CE2DD4C038C}">
      <dgm:prSet/>
      <dgm:spPr/>
      <dgm:t>
        <a:bodyPr/>
        <a:lstStyle/>
        <a:p>
          <a:endParaRPr lang="en-GB"/>
        </a:p>
      </dgm:t>
    </dgm:pt>
    <dgm:pt modelId="{BB987F04-1642-415C-AC02-1A8F7D7CE838}" type="sibTrans" cxnId="{82B47D5F-FF11-4E72-BB82-1CE2DD4C038C}">
      <dgm:prSet/>
      <dgm:spPr/>
      <dgm:t>
        <a:bodyPr/>
        <a:lstStyle/>
        <a:p>
          <a:endParaRPr lang="en-GB"/>
        </a:p>
      </dgm:t>
    </dgm:pt>
    <dgm:pt modelId="{2DC52D4A-7391-4124-8B0D-7ABFB42632E8}">
      <dgm:prSet/>
      <dgm:spPr/>
      <dgm:t>
        <a:bodyPr/>
        <a:lstStyle/>
        <a:p>
          <a:r>
            <a:rPr lang="en-GB" dirty="0"/>
            <a:t>SEND Information Advice and Support Services (SENDIASS)</a:t>
          </a:r>
        </a:p>
      </dgm:t>
    </dgm:pt>
    <dgm:pt modelId="{FD8C8A34-495F-47E4-B012-E17BF112752C}" type="parTrans" cxnId="{D5FDA82A-FB2D-45CD-AB86-C6A25E11B489}">
      <dgm:prSet/>
      <dgm:spPr/>
      <dgm:t>
        <a:bodyPr/>
        <a:lstStyle/>
        <a:p>
          <a:endParaRPr lang="en-GB"/>
        </a:p>
      </dgm:t>
    </dgm:pt>
    <dgm:pt modelId="{27AD16F9-B638-4437-BE4D-980EFF0AFD6D}" type="sibTrans" cxnId="{D5FDA82A-FB2D-45CD-AB86-C6A25E11B489}">
      <dgm:prSet/>
      <dgm:spPr/>
      <dgm:t>
        <a:bodyPr/>
        <a:lstStyle/>
        <a:p>
          <a:endParaRPr lang="en-GB"/>
        </a:p>
      </dgm:t>
    </dgm:pt>
    <dgm:pt modelId="{79791805-2636-4A93-BB87-524F85AAC5C8}">
      <dgm:prSet/>
      <dgm:spPr/>
      <dgm:t>
        <a:bodyPr/>
        <a:lstStyle/>
        <a:p>
          <a:r>
            <a:rPr lang="en-US" dirty="0"/>
            <a:t>LA digital teams</a:t>
          </a:r>
          <a:endParaRPr lang="en-GB" dirty="0"/>
        </a:p>
      </dgm:t>
      <dgm:extLst>
        <a:ext uri="{E40237B7-FDA0-4F09-8148-C483321AD2D9}">
          <dgm14:cNvPr xmlns:dgm14="http://schemas.microsoft.com/office/drawing/2010/diagram" id="0" name="" descr="Three boxes with the following text:&#10;Local offer-online hub&#10;SEND Information Advice and Support Services (SENDIASS)&#10;LA digital teams&#10;"/>
        </a:ext>
      </dgm:extLst>
    </dgm:pt>
    <dgm:pt modelId="{C1DE430B-7ACC-453E-9757-BD4E8209576B}" type="parTrans" cxnId="{DFB8E26E-72F8-4652-8AA9-7BD464DC8FA9}">
      <dgm:prSet/>
      <dgm:spPr/>
      <dgm:t>
        <a:bodyPr/>
        <a:lstStyle/>
        <a:p>
          <a:endParaRPr lang="en-GB"/>
        </a:p>
      </dgm:t>
    </dgm:pt>
    <dgm:pt modelId="{71234B1C-DC53-47F4-B14F-09B387921935}" type="sibTrans" cxnId="{DFB8E26E-72F8-4652-8AA9-7BD464DC8FA9}">
      <dgm:prSet/>
      <dgm:spPr/>
      <dgm:t>
        <a:bodyPr/>
        <a:lstStyle/>
        <a:p>
          <a:endParaRPr lang="en-GB"/>
        </a:p>
      </dgm:t>
    </dgm:pt>
    <dgm:pt modelId="{0F69711E-0F69-4805-84EA-5E68F56E69BC}" type="pres">
      <dgm:prSet presAssocID="{7046E2E6-5C9F-48C4-A536-0CC80E9A58A1}" presName="Name0" presStyleCnt="0">
        <dgm:presLayoutVars>
          <dgm:dir/>
          <dgm:animLvl val="lvl"/>
          <dgm:resizeHandles val="exact"/>
        </dgm:presLayoutVars>
      </dgm:prSet>
      <dgm:spPr/>
    </dgm:pt>
    <dgm:pt modelId="{09F17FF6-1494-483C-85E4-CDC0EA80A00A}" type="pres">
      <dgm:prSet presAssocID="{57096431-A28F-490B-9C3E-54E9565BCFD8}" presName="linNode" presStyleCnt="0"/>
      <dgm:spPr/>
    </dgm:pt>
    <dgm:pt modelId="{5324469B-F15E-4765-808E-D414F79EA4C8}" type="pres">
      <dgm:prSet presAssocID="{57096431-A28F-490B-9C3E-54E9565BCFD8}" presName="parentText" presStyleLbl="node1" presStyleIdx="0" presStyleCnt="3">
        <dgm:presLayoutVars>
          <dgm:chMax val="1"/>
          <dgm:bulletEnabled val="1"/>
        </dgm:presLayoutVars>
      </dgm:prSet>
      <dgm:spPr/>
    </dgm:pt>
    <dgm:pt modelId="{9EE38CB5-D4D7-4D69-B6E2-55897D0041FC}" type="pres">
      <dgm:prSet presAssocID="{BB987F04-1642-415C-AC02-1A8F7D7CE838}" presName="sp" presStyleCnt="0"/>
      <dgm:spPr/>
    </dgm:pt>
    <dgm:pt modelId="{A61EBE8E-0537-4C98-B454-9F0F5156BAD1}" type="pres">
      <dgm:prSet presAssocID="{2DC52D4A-7391-4124-8B0D-7ABFB42632E8}" presName="linNode" presStyleCnt="0"/>
      <dgm:spPr/>
    </dgm:pt>
    <dgm:pt modelId="{216B0708-668F-4DFC-BBAB-E64C523DD708}" type="pres">
      <dgm:prSet presAssocID="{2DC52D4A-7391-4124-8B0D-7ABFB42632E8}" presName="parentText" presStyleLbl="node1" presStyleIdx="1" presStyleCnt="3">
        <dgm:presLayoutVars>
          <dgm:chMax val="1"/>
          <dgm:bulletEnabled val="1"/>
        </dgm:presLayoutVars>
      </dgm:prSet>
      <dgm:spPr/>
    </dgm:pt>
    <dgm:pt modelId="{7454BA80-7B31-4E98-8DFE-9C4D625CFC15}" type="pres">
      <dgm:prSet presAssocID="{27AD16F9-B638-4437-BE4D-980EFF0AFD6D}" presName="sp" presStyleCnt="0"/>
      <dgm:spPr/>
    </dgm:pt>
    <dgm:pt modelId="{3EE22DCF-11DC-4FF7-8BA3-A89FE29F2CD2}" type="pres">
      <dgm:prSet presAssocID="{79791805-2636-4A93-BB87-524F85AAC5C8}" presName="linNode" presStyleCnt="0"/>
      <dgm:spPr/>
    </dgm:pt>
    <dgm:pt modelId="{698585BD-2B0D-4AE3-8424-8518F4B44179}" type="pres">
      <dgm:prSet presAssocID="{79791805-2636-4A93-BB87-524F85AAC5C8}" presName="parentText" presStyleLbl="node1" presStyleIdx="2" presStyleCnt="3" custLinFactNeighborX="-3375" custLinFactNeighborY="152">
        <dgm:presLayoutVars>
          <dgm:chMax val="1"/>
          <dgm:bulletEnabled val="1"/>
        </dgm:presLayoutVars>
      </dgm:prSet>
      <dgm:spPr/>
    </dgm:pt>
  </dgm:ptLst>
  <dgm:cxnLst>
    <dgm:cxn modelId="{D5FDA82A-FB2D-45CD-AB86-C6A25E11B489}" srcId="{7046E2E6-5C9F-48C4-A536-0CC80E9A58A1}" destId="{2DC52D4A-7391-4124-8B0D-7ABFB42632E8}" srcOrd="1" destOrd="0" parTransId="{FD8C8A34-495F-47E4-B012-E17BF112752C}" sibTransId="{27AD16F9-B638-4437-BE4D-980EFF0AFD6D}"/>
    <dgm:cxn modelId="{82B47D5F-FF11-4E72-BB82-1CE2DD4C038C}" srcId="{7046E2E6-5C9F-48C4-A536-0CC80E9A58A1}" destId="{57096431-A28F-490B-9C3E-54E9565BCFD8}" srcOrd="0" destOrd="0" parTransId="{1AF8D239-BE08-406C-A2B0-F913BB2F809E}" sibTransId="{BB987F04-1642-415C-AC02-1A8F7D7CE838}"/>
    <dgm:cxn modelId="{DFB8E26E-72F8-4652-8AA9-7BD464DC8FA9}" srcId="{7046E2E6-5C9F-48C4-A536-0CC80E9A58A1}" destId="{79791805-2636-4A93-BB87-524F85AAC5C8}" srcOrd="2" destOrd="0" parTransId="{C1DE430B-7ACC-453E-9757-BD4E8209576B}" sibTransId="{71234B1C-DC53-47F4-B14F-09B387921935}"/>
    <dgm:cxn modelId="{EF16E757-47D0-4DB5-9FF0-B3C31741CA1F}" type="presOf" srcId="{57096431-A28F-490B-9C3E-54E9565BCFD8}" destId="{5324469B-F15E-4765-808E-D414F79EA4C8}" srcOrd="0" destOrd="0" presId="urn:microsoft.com/office/officeart/2005/8/layout/vList5"/>
    <dgm:cxn modelId="{8F023D89-FC85-4D08-BD1B-821563047CBC}" type="presOf" srcId="{2DC52D4A-7391-4124-8B0D-7ABFB42632E8}" destId="{216B0708-668F-4DFC-BBAB-E64C523DD708}" srcOrd="0" destOrd="0" presId="urn:microsoft.com/office/officeart/2005/8/layout/vList5"/>
    <dgm:cxn modelId="{95C1C69F-1993-412B-B875-1EDDB794A9C7}" type="presOf" srcId="{7046E2E6-5C9F-48C4-A536-0CC80E9A58A1}" destId="{0F69711E-0F69-4805-84EA-5E68F56E69BC}" srcOrd="0" destOrd="0" presId="urn:microsoft.com/office/officeart/2005/8/layout/vList5"/>
    <dgm:cxn modelId="{72C38FCE-087E-4EA4-9CD0-4623726B77B7}" type="presOf" srcId="{79791805-2636-4A93-BB87-524F85AAC5C8}" destId="{698585BD-2B0D-4AE3-8424-8518F4B44179}" srcOrd="0" destOrd="0" presId="urn:microsoft.com/office/officeart/2005/8/layout/vList5"/>
    <dgm:cxn modelId="{587E61D5-D656-4782-B26C-0F11CA357D2B}" type="presParOf" srcId="{0F69711E-0F69-4805-84EA-5E68F56E69BC}" destId="{09F17FF6-1494-483C-85E4-CDC0EA80A00A}" srcOrd="0" destOrd="0" presId="urn:microsoft.com/office/officeart/2005/8/layout/vList5"/>
    <dgm:cxn modelId="{0D451240-E327-482D-B9C1-583828D54C81}" type="presParOf" srcId="{09F17FF6-1494-483C-85E4-CDC0EA80A00A}" destId="{5324469B-F15E-4765-808E-D414F79EA4C8}" srcOrd="0" destOrd="0" presId="urn:microsoft.com/office/officeart/2005/8/layout/vList5"/>
    <dgm:cxn modelId="{CCCDAEEC-CD2D-4C30-BB9B-B446D288C1B4}" type="presParOf" srcId="{0F69711E-0F69-4805-84EA-5E68F56E69BC}" destId="{9EE38CB5-D4D7-4D69-B6E2-55897D0041FC}" srcOrd="1" destOrd="0" presId="urn:microsoft.com/office/officeart/2005/8/layout/vList5"/>
    <dgm:cxn modelId="{D7041721-4F01-411D-9777-FFB3FEB2CC18}" type="presParOf" srcId="{0F69711E-0F69-4805-84EA-5E68F56E69BC}" destId="{A61EBE8E-0537-4C98-B454-9F0F5156BAD1}" srcOrd="2" destOrd="0" presId="urn:microsoft.com/office/officeart/2005/8/layout/vList5"/>
    <dgm:cxn modelId="{9A03EB86-121A-49E1-A5FF-7C5DB5466F4D}" type="presParOf" srcId="{A61EBE8E-0537-4C98-B454-9F0F5156BAD1}" destId="{216B0708-668F-4DFC-BBAB-E64C523DD708}" srcOrd="0" destOrd="0" presId="urn:microsoft.com/office/officeart/2005/8/layout/vList5"/>
    <dgm:cxn modelId="{AA150357-6202-4BE6-BCF8-5E339BD62943}" type="presParOf" srcId="{0F69711E-0F69-4805-84EA-5E68F56E69BC}" destId="{7454BA80-7B31-4E98-8DFE-9C4D625CFC15}" srcOrd="3" destOrd="0" presId="urn:microsoft.com/office/officeart/2005/8/layout/vList5"/>
    <dgm:cxn modelId="{5B505006-5E6B-4C62-962C-472D4FD5C2E5}" type="presParOf" srcId="{0F69711E-0F69-4805-84EA-5E68F56E69BC}" destId="{3EE22DCF-11DC-4FF7-8BA3-A89FE29F2CD2}" srcOrd="4" destOrd="0" presId="urn:microsoft.com/office/officeart/2005/8/layout/vList5"/>
    <dgm:cxn modelId="{54E02D68-A0C3-4B65-BF90-BC675DBF9C54}" type="presParOf" srcId="{3EE22DCF-11DC-4FF7-8BA3-A89FE29F2CD2}" destId="{698585BD-2B0D-4AE3-8424-8518F4B4417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5DF2C-83A8-4BCB-B7E9-BC5F1AC82D4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9C53B556-687E-4A4B-8441-555B6AECDC77}">
      <dgm:prSet phldrT="[Text]" custT="1"/>
      <dgm:spPr/>
      <dgm:t>
        <a:bodyPr/>
        <a:lstStyle/>
        <a:p>
          <a:endParaRPr lang="en-US" sz="1800" dirty="0"/>
        </a:p>
        <a:p>
          <a:endParaRPr lang="en-US" sz="1800" dirty="0"/>
        </a:p>
        <a:p>
          <a:r>
            <a:rPr lang="en-US" sz="1600" dirty="0"/>
            <a:t>Informants</a:t>
          </a:r>
          <a:endParaRPr lang="en-GB" sz="1600" dirty="0"/>
        </a:p>
      </dgm:t>
    </dgm:pt>
    <dgm:pt modelId="{9837E84A-C4E0-42E9-94EB-504B50186415}" type="parTrans" cxnId="{ECE82236-3614-4401-9C8C-D3291629A905}">
      <dgm:prSet/>
      <dgm:spPr/>
      <dgm:t>
        <a:bodyPr/>
        <a:lstStyle/>
        <a:p>
          <a:endParaRPr lang="en-GB"/>
        </a:p>
      </dgm:t>
    </dgm:pt>
    <dgm:pt modelId="{7B0FC899-FFD3-492C-8F33-18F83EF267FE}" type="sibTrans" cxnId="{ECE82236-3614-4401-9C8C-D3291629A905}">
      <dgm:prSet/>
      <dgm:spPr/>
      <dgm:t>
        <a:bodyPr/>
        <a:lstStyle/>
        <a:p>
          <a:endParaRPr lang="en-GB"/>
        </a:p>
      </dgm:t>
    </dgm:pt>
    <dgm:pt modelId="{D03B1A8A-1285-42FE-B4B7-D37CEEFD2280}">
      <dgm:prSet phldrT="[Text]"/>
      <dgm:spPr/>
      <dgm:t>
        <a:bodyPr/>
        <a:lstStyle/>
        <a:p>
          <a:endParaRPr lang="en-GB" sz="1200" dirty="0"/>
        </a:p>
      </dgm:t>
    </dgm:pt>
    <dgm:pt modelId="{298CB90B-A1B9-48C9-A783-6FCE22C5DC9F}" type="parTrans" cxnId="{6807A9AC-03D3-413E-A8B3-9E523E6EDFB3}">
      <dgm:prSet/>
      <dgm:spPr/>
      <dgm:t>
        <a:bodyPr/>
        <a:lstStyle/>
        <a:p>
          <a:endParaRPr lang="en-GB"/>
        </a:p>
      </dgm:t>
    </dgm:pt>
    <dgm:pt modelId="{5905ABEF-BB2A-44FD-BD77-2862344E0338}" type="sibTrans" cxnId="{6807A9AC-03D3-413E-A8B3-9E523E6EDFB3}">
      <dgm:prSet/>
      <dgm:spPr/>
      <dgm:t>
        <a:bodyPr/>
        <a:lstStyle/>
        <a:p>
          <a:endParaRPr lang="en-GB"/>
        </a:p>
      </dgm:t>
    </dgm:pt>
    <dgm:pt modelId="{51521B4B-3BFB-4157-9BEC-4717AF5C7395}">
      <dgm:prSet phldrT="[Text]" custT="1"/>
      <dgm:spPr/>
      <dgm:t>
        <a:bodyPr/>
        <a:lstStyle/>
        <a:p>
          <a:pPr marL="0" lvl="0" defTabSz="711200">
            <a:lnSpc>
              <a:spcPct val="90000"/>
            </a:lnSpc>
            <a:spcBef>
              <a:spcPct val="0"/>
            </a:spcBef>
            <a:spcAft>
              <a:spcPct val="35000"/>
            </a:spcAft>
            <a:buNone/>
          </a:pPr>
          <a:endParaRPr lang="en-GB" sz="1600" dirty="0"/>
        </a:p>
        <a:p>
          <a:pPr marL="0" lvl="0" defTabSz="711200">
            <a:lnSpc>
              <a:spcPct val="90000"/>
            </a:lnSpc>
            <a:spcBef>
              <a:spcPct val="0"/>
            </a:spcBef>
            <a:spcAft>
              <a:spcPct val="35000"/>
            </a:spcAft>
            <a:buNone/>
          </a:pPr>
          <a:r>
            <a:rPr lang="en-GB" sz="1600" dirty="0"/>
            <a:t>Endorsers of the usefulness of the proposed research </a:t>
          </a:r>
        </a:p>
      </dgm:t>
    </dgm:pt>
    <dgm:pt modelId="{4A7B4202-CA82-4174-ADBF-269AFB8B9C7E}" type="parTrans" cxnId="{E5F54288-55D2-4E4A-A403-84A0817A199B}">
      <dgm:prSet/>
      <dgm:spPr/>
      <dgm:t>
        <a:bodyPr/>
        <a:lstStyle/>
        <a:p>
          <a:endParaRPr lang="en-GB"/>
        </a:p>
      </dgm:t>
    </dgm:pt>
    <dgm:pt modelId="{871C7039-202A-4D87-98A0-FEE02E2C0DD4}" type="sibTrans" cxnId="{E5F54288-55D2-4E4A-A403-84A0817A199B}">
      <dgm:prSet/>
      <dgm:spPr/>
      <dgm:t>
        <a:bodyPr/>
        <a:lstStyle/>
        <a:p>
          <a:endParaRPr lang="en-GB"/>
        </a:p>
      </dgm:t>
    </dgm:pt>
    <dgm:pt modelId="{3FFE08CE-342C-4B4F-86C4-D4705A35571E}">
      <dgm:prSet phldrT="[Text]" phldr="1"/>
      <dgm:spPr/>
      <dgm:t>
        <a:bodyPr/>
        <a:lstStyle/>
        <a:p>
          <a:pPr marL="0" lvl="0" defTabSz="711200">
            <a:lnSpc>
              <a:spcPct val="90000"/>
            </a:lnSpc>
            <a:spcBef>
              <a:spcPct val="0"/>
            </a:spcBef>
            <a:spcAft>
              <a:spcPct val="35000"/>
            </a:spcAft>
            <a:buNone/>
          </a:pPr>
          <a:endParaRPr lang="en-GB" sz="1600"/>
        </a:p>
      </dgm:t>
    </dgm:pt>
    <dgm:pt modelId="{F9D109F8-7F0D-4D39-8F8D-19EBAA61D18C}" type="parTrans" cxnId="{D6ECCD39-AA43-409E-8B84-863CBC95FAA2}">
      <dgm:prSet/>
      <dgm:spPr/>
      <dgm:t>
        <a:bodyPr/>
        <a:lstStyle/>
        <a:p>
          <a:endParaRPr lang="en-GB"/>
        </a:p>
      </dgm:t>
    </dgm:pt>
    <dgm:pt modelId="{5429899A-B91F-4BAE-A2D4-3D63A8837B5E}" type="sibTrans" cxnId="{D6ECCD39-AA43-409E-8B84-863CBC95FAA2}">
      <dgm:prSet/>
      <dgm:spPr/>
      <dgm:t>
        <a:bodyPr/>
        <a:lstStyle/>
        <a:p>
          <a:endParaRPr lang="en-GB"/>
        </a:p>
      </dgm:t>
    </dgm:pt>
    <dgm:pt modelId="{9E1EAC58-10C2-4ACB-B90E-63DA069D79D4}">
      <dgm:prSet phldrT="[Text]"/>
      <dgm:spPr/>
      <dgm:t>
        <a:bodyPr/>
        <a:lstStyle/>
        <a:p>
          <a:pPr marL="114300" lvl="1" indent="0" defTabSz="533400">
            <a:lnSpc>
              <a:spcPct val="90000"/>
            </a:lnSpc>
            <a:spcBef>
              <a:spcPct val="0"/>
            </a:spcBef>
            <a:spcAft>
              <a:spcPct val="15000"/>
            </a:spcAft>
          </a:pPr>
          <a:endParaRPr lang="en-GB" sz="1200" dirty="0"/>
        </a:p>
      </dgm:t>
    </dgm:pt>
    <dgm:pt modelId="{93C1464C-98B1-49AB-9879-38B2F2EEB37E}" type="parTrans" cxnId="{EB604DBC-994B-48AC-A7CA-17D8826751E4}">
      <dgm:prSet/>
      <dgm:spPr/>
      <dgm:t>
        <a:bodyPr/>
        <a:lstStyle/>
        <a:p>
          <a:endParaRPr lang="en-GB"/>
        </a:p>
      </dgm:t>
    </dgm:pt>
    <dgm:pt modelId="{E2D36584-1622-4BF0-B78C-FB373D1F5242}" type="sibTrans" cxnId="{EB604DBC-994B-48AC-A7CA-17D8826751E4}">
      <dgm:prSet/>
      <dgm:spPr/>
      <dgm:t>
        <a:bodyPr/>
        <a:lstStyle/>
        <a:p>
          <a:endParaRPr lang="en-GB"/>
        </a:p>
      </dgm:t>
    </dgm:pt>
    <dgm:pt modelId="{E66D6D4A-583E-4FD4-A8DC-A90B3DBCC924}">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dirty="0"/>
            <a:t>Recipients of research findings</a:t>
          </a:r>
        </a:p>
        <a:p>
          <a:pPr marL="114300" lvl="1" indent="0" defTabSz="533400">
            <a:lnSpc>
              <a:spcPct val="90000"/>
            </a:lnSpc>
            <a:spcBef>
              <a:spcPct val="0"/>
            </a:spcBef>
            <a:spcAft>
              <a:spcPct val="15000"/>
            </a:spcAft>
          </a:pPr>
          <a:endParaRPr lang="en-GB" sz="1200" dirty="0"/>
        </a:p>
      </dgm:t>
    </dgm:pt>
    <dgm:pt modelId="{B5858AD0-0BCA-43DF-9F02-E80B2266342A}" type="sibTrans" cxnId="{14105B81-0A19-4363-A198-8A1ED239CB40}">
      <dgm:prSet/>
      <dgm:spPr/>
      <dgm:t>
        <a:bodyPr/>
        <a:lstStyle/>
        <a:p>
          <a:endParaRPr lang="en-GB"/>
        </a:p>
      </dgm:t>
    </dgm:pt>
    <dgm:pt modelId="{C5BB6D67-B1A6-44E2-B0A1-FD7906A38D36}" type="parTrans" cxnId="{14105B81-0A19-4363-A198-8A1ED239CB40}">
      <dgm:prSet/>
      <dgm:spPr/>
      <dgm:t>
        <a:bodyPr/>
        <a:lstStyle/>
        <a:p>
          <a:endParaRPr lang="en-GB"/>
        </a:p>
      </dgm:t>
    </dgm:pt>
    <dgm:pt modelId="{6B177B3E-E775-4540-8471-201433CD8BB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dirty="0"/>
            <a:t>Commissioners who conceive and initiate studies and recruit researchers</a:t>
          </a:r>
        </a:p>
        <a:p>
          <a:pPr marL="0" lvl="0" defTabSz="711200">
            <a:lnSpc>
              <a:spcPct val="90000"/>
            </a:lnSpc>
            <a:spcBef>
              <a:spcPct val="0"/>
            </a:spcBef>
            <a:spcAft>
              <a:spcPct val="35000"/>
            </a:spcAft>
            <a:buNone/>
          </a:pPr>
          <a:endParaRPr lang="en-GB" dirty="0"/>
        </a:p>
      </dgm:t>
    </dgm:pt>
    <dgm:pt modelId="{FA945441-1D3A-4068-B0BC-279C5C618FC7}" type="parTrans" cxnId="{4DEDC6D5-5895-4915-874E-46994FEDABB5}">
      <dgm:prSet/>
      <dgm:spPr/>
      <dgm:t>
        <a:bodyPr/>
        <a:lstStyle/>
        <a:p>
          <a:endParaRPr lang="en-GB"/>
        </a:p>
      </dgm:t>
    </dgm:pt>
    <dgm:pt modelId="{8B1A2D4F-E478-4617-BFDC-4C7621821193}" type="sibTrans" cxnId="{4DEDC6D5-5895-4915-874E-46994FEDABB5}">
      <dgm:prSet/>
      <dgm:spPr/>
      <dgm:t>
        <a:bodyPr/>
        <a:lstStyle/>
        <a:p>
          <a:endParaRPr lang="en-GB"/>
        </a:p>
      </dgm:t>
    </dgm:pt>
    <dgm:pt modelId="{D8156D02-6501-489C-AC90-3DA6FD34844B}">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Co-researchers</a:t>
          </a:r>
          <a:endParaRPr lang="en-GB" sz="1600" dirty="0"/>
        </a:p>
        <a:p>
          <a:pPr marL="0" lvl="0" defTabSz="711200">
            <a:lnSpc>
              <a:spcPct val="90000"/>
            </a:lnSpc>
            <a:spcBef>
              <a:spcPct val="0"/>
            </a:spcBef>
            <a:spcAft>
              <a:spcPct val="35000"/>
            </a:spcAft>
            <a:buNone/>
          </a:pPr>
          <a:endParaRPr lang="en-GB" sz="1400" dirty="0"/>
        </a:p>
      </dgm:t>
    </dgm:pt>
    <dgm:pt modelId="{953F2524-3223-4D7C-91AD-EA309E259C2B}" type="parTrans" cxnId="{FBF1B865-2C54-46CD-BD70-FEAC24A44CB1}">
      <dgm:prSet/>
      <dgm:spPr/>
      <dgm:t>
        <a:bodyPr/>
        <a:lstStyle/>
        <a:p>
          <a:endParaRPr lang="en-GB"/>
        </a:p>
      </dgm:t>
    </dgm:pt>
    <dgm:pt modelId="{B180A3D2-120D-423C-8025-5C8078A49C41}" type="sibTrans" cxnId="{FBF1B865-2C54-46CD-BD70-FEAC24A44CB1}">
      <dgm:prSet/>
      <dgm:spPr/>
      <dgm:t>
        <a:bodyPr/>
        <a:lstStyle/>
        <a:p>
          <a:endParaRPr lang="en-GB"/>
        </a:p>
      </dgm:t>
    </dgm:pt>
    <dgm:pt modelId="{082809FB-CC14-45EA-94C0-75B627D0AFED}" type="pres">
      <dgm:prSet presAssocID="{FA75DF2C-83A8-4BCB-B7E9-BC5F1AC82D43}" presName="Name0" presStyleCnt="0">
        <dgm:presLayoutVars>
          <dgm:dir/>
          <dgm:resizeHandles val="exact"/>
        </dgm:presLayoutVars>
      </dgm:prSet>
      <dgm:spPr/>
    </dgm:pt>
    <dgm:pt modelId="{690C0400-E544-48C7-81C2-DF18A5CC5818}" type="pres">
      <dgm:prSet presAssocID="{FA75DF2C-83A8-4BCB-B7E9-BC5F1AC82D43}" presName="fgShape" presStyleLbl="fgShp" presStyleIdx="0" presStyleCnt="1" custLinFactNeighborX="0" custLinFactNeighborY="21224"/>
      <dgm:spPr/>
    </dgm:pt>
    <dgm:pt modelId="{6DDF03BA-99B1-4E74-8A6A-25C8FE9AA7F7}" type="pres">
      <dgm:prSet presAssocID="{FA75DF2C-83A8-4BCB-B7E9-BC5F1AC82D43}" presName="linComp" presStyleCnt="0"/>
      <dgm:spPr/>
    </dgm:pt>
    <dgm:pt modelId="{955237B2-58AD-4BBC-B874-842B46AB9E81}" type="pres">
      <dgm:prSet presAssocID="{9C53B556-687E-4A4B-8441-555B6AECDC77}" presName="compNode" presStyleCnt="0"/>
      <dgm:spPr/>
    </dgm:pt>
    <dgm:pt modelId="{9C29A87A-D618-436B-8157-6BFD78722ED6}" type="pres">
      <dgm:prSet presAssocID="{9C53B556-687E-4A4B-8441-555B6AECDC77}" presName="bkgdShape" presStyleLbl="node1" presStyleIdx="0" presStyleCnt="5"/>
      <dgm:spPr/>
    </dgm:pt>
    <dgm:pt modelId="{1F75CEB3-35C0-4132-91DC-19F200DC49B4}" type="pres">
      <dgm:prSet presAssocID="{9C53B556-687E-4A4B-8441-555B6AECDC77}" presName="nodeTx" presStyleLbl="node1" presStyleIdx="0" presStyleCnt="5">
        <dgm:presLayoutVars>
          <dgm:bulletEnabled val="1"/>
        </dgm:presLayoutVars>
      </dgm:prSet>
      <dgm:spPr/>
    </dgm:pt>
    <dgm:pt modelId="{8867E991-DE5C-465C-B81C-47E327E4F358}" type="pres">
      <dgm:prSet presAssocID="{9C53B556-687E-4A4B-8441-555B6AECDC77}" presName="invisiNode" presStyleLbl="node1" presStyleIdx="0" presStyleCnt="5"/>
      <dgm:spPr/>
    </dgm:pt>
    <dgm:pt modelId="{B187175E-76CD-49FD-9D13-19B6896428EC}" type="pres">
      <dgm:prSet presAssocID="{9C53B556-687E-4A4B-8441-555B6AECDC77}" presName="imagNode" presStyleLbl="fgImgPlace1" presStyleIdx="0" presStyleCnt="5"/>
      <dgm:spPr/>
    </dgm:pt>
    <dgm:pt modelId="{063A06E5-3A8A-40F3-AF28-E4E535AC54FC}" type="pres">
      <dgm:prSet presAssocID="{7B0FC899-FFD3-492C-8F33-18F83EF267FE}" presName="sibTrans" presStyleLbl="sibTrans2D1" presStyleIdx="0" presStyleCnt="0"/>
      <dgm:spPr/>
    </dgm:pt>
    <dgm:pt modelId="{B41C8C24-5BBA-45F2-9339-F4E96F6D3916}" type="pres">
      <dgm:prSet presAssocID="{51521B4B-3BFB-4157-9BEC-4717AF5C7395}" presName="compNode" presStyleCnt="0"/>
      <dgm:spPr/>
    </dgm:pt>
    <dgm:pt modelId="{43801A74-07DC-4727-AE3D-9645107760A4}" type="pres">
      <dgm:prSet presAssocID="{51521B4B-3BFB-4157-9BEC-4717AF5C7395}" presName="bkgdShape" presStyleLbl="node1" presStyleIdx="1" presStyleCnt="5" custLinFactNeighborX="-1266" custLinFactNeighborY="21"/>
      <dgm:spPr/>
    </dgm:pt>
    <dgm:pt modelId="{C6F7654B-744B-468F-AC41-AD84122BD635}" type="pres">
      <dgm:prSet presAssocID="{51521B4B-3BFB-4157-9BEC-4717AF5C7395}" presName="nodeTx" presStyleLbl="node1" presStyleIdx="1" presStyleCnt="5">
        <dgm:presLayoutVars>
          <dgm:bulletEnabled val="1"/>
        </dgm:presLayoutVars>
      </dgm:prSet>
      <dgm:spPr/>
    </dgm:pt>
    <dgm:pt modelId="{7702F80F-D874-4DD6-9666-2E8A6805FA18}" type="pres">
      <dgm:prSet presAssocID="{51521B4B-3BFB-4157-9BEC-4717AF5C7395}" presName="invisiNode" presStyleLbl="node1" presStyleIdx="1" presStyleCnt="5"/>
      <dgm:spPr/>
    </dgm:pt>
    <dgm:pt modelId="{5B517E20-DE57-4BC9-9E7C-D0A9FCD6890F}" type="pres">
      <dgm:prSet presAssocID="{51521B4B-3BFB-4157-9BEC-4717AF5C7395}" presName="imagNode" presStyleLbl="fgImgPlace1" presStyleIdx="1" presStyleCnt="5"/>
      <dgm:spPr/>
    </dgm:pt>
    <dgm:pt modelId="{56D4A229-DADF-428F-B1C3-48AE2DD626E4}" type="pres">
      <dgm:prSet presAssocID="{871C7039-202A-4D87-98A0-FEE02E2C0DD4}" presName="sibTrans" presStyleLbl="sibTrans2D1" presStyleIdx="0" presStyleCnt="0"/>
      <dgm:spPr/>
    </dgm:pt>
    <dgm:pt modelId="{6913CE79-08D5-4902-B7EC-172448B08869}" type="pres">
      <dgm:prSet presAssocID="{3FFE08CE-342C-4B4F-86C4-D4705A35571E}" presName="compNode" presStyleCnt="0"/>
      <dgm:spPr/>
    </dgm:pt>
    <dgm:pt modelId="{A73A8949-898A-4E59-9F68-574BA0F4EE6B}" type="pres">
      <dgm:prSet presAssocID="{3FFE08CE-342C-4B4F-86C4-D4705A35571E}" presName="bkgdShape" presStyleLbl="node1" presStyleIdx="2" presStyleCnt="5"/>
      <dgm:spPr/>
    </dgm:pt>
    <dgm:pt modelId="{086AB165-87B0-4AB8-8093-97C234BD18D0}" type="pres">
      <dgm:prSet presAssocID="{3FFE08CE-342C-4B4F-86C4-D4705A35571E}" presName="nodeTx" presStyleLbl="node1" presStyleIdx="2" presStyleCnt="5">
        <dgm:presLayoutVars>
          <dgm:bulletEnabled val="1"/>
        </dgm:presLayoutVars>
      </dgm:prSet>
      <dgm:spPr/>
    </dgm:pt>
    <dgm:pt modelId="{A2CBC01A-FCF5-4C31-BD6F-5128D494084D}" type="pres">
      <dgm:prSet presAssocID="{3FFE08CE-342C-4B4F-86C4-D4705A35571E}" presName="invisiNode" presStyleLbl="node1" presStyleIdx="2" presStyleCnt="5"/>
      <dgm:spPr/>
    </dgm:pt>
    <dgm:pt modelId="{299F2851-25EC-482D-888C-2642D10AAAD0}" type="pres">
      <dgm:prSet presAssocID="{3FFE08CE-342C-4B4F-86C4-D4705A35571E}" presName="imagNode" presStyleLbl="fgImgPlace1" presStyleIdx="2" presStyleCnt="5"/>
      <dgm:spPr/>
    </dgm:pt>
    <dgm:pt modelId="{202577AB-C8CE-4E59-A0C3-D97545568E97}" type="pres">
      <dgm:prSet presAssocID="{5429899A-B91F-4BAE-A2D4-3D63A8837B5E}" presName="sibTrans" presStyleLbl="sibTrans2D1" presStyleIdx="0" presStyleCnt="0"/>
      <dgm:spPr/>
    </dgm:pt>
    <dgm:pt modelId="{543EAE69-AF7A-4566-8799-B0F2A533C5F8}" type="pres">
      <dgm:prSet presAssocID="{6B177B3E-E775-4540-8471-201433CD8BB8}" presName="compNode" presStyleCnt="0"/>
      <dgm:spPr/>
    </dgm:pt>
    <dgm:pt modelId="{F669B3C2-A2BA-4ABB-AAB6-8F3955D3F41F}" type="pres">
      <dgm:prSet presAssocID="{6B177B3E-E775-4540-8471-201433CD8BB8}" presName="bkgdShape" presStyleLbl="node1" presStyleIdx="3" presStyleCnt="5"/>
      <dgm:spPr/>
    </dgm:pt>
    <dgm:pt modelId="{C25A59F5-AB1B-4354-8119-865ECBBA3763}" type="pres">
      <dgm:prSet presAssocID="{6B177B3E-E775-4540-8471-201433CD8BB8}" presName="nodeTx" presStyleLbl="node1" presStyleIdx="3" presStyleCnt="5">
        <dgm:presLayoutVars>
          <dgm:bulletEnabled val="1"/>
        </dgm:presLayoutVars>
      </dgm:prSet>
      <dgm:spPr/>
    </dgm:pt>
    <dgm:pt modelId="{69BEE910-72B3-489A-9D22-B6EBF3784563}" type="pres">
      <dgm:prSet presAssocID="{6B177B3E-E775-4540-8471-201433CD8BB8}" presName="invisiNode" presStyleLbl="node1" presStyleIdx="3" presStyleCnt="5"/>
      <dgm:spPr/>
    </dgm:pt>
    <dgm:pt modelId="{C598885F-31EA-4B38-AD5A-7BB917F29978}" type="pres">
      <dgm:prSet presAssocID="{6B177B3E-E775-4540-8471-201433CD8BB8}" presName="imagNode" presStyleLbl="fgImgPlace1" presStyleIdx="3" presStyleCnt="5"/>
      <dgm:spPr/>
    </dgm:pt>
    <dgm:pt modelId="{5EE9916E-4125-4924-9980-849C9200B53D}" type="pres">
      <dgm:prSet presAssocID="{8B1A2D4F-E478-4617-BFDC-4C7621821193}" presName="sibTrans" presStyleLbl="sibTrans2D1" presStyleIdx="0" presStyleCnt="0"/>
      <dgm:spPr/>
    </dgm:pt>
    <dgm:pt modelId="{46400828-37E4-4EED-96B9-870C66A7CA0F}" type="pres">
      <dgm:prSet presAssocID="{D8156D02-6501-489C-AC90-3DA6FD34844B}" presName="compNode" presStyleCnt="0"/>
      <dgm:spPr/>
    </dgm:pt>
    <dgm:pt modelId="{1A3219BF-80F8-4E7D-B0CC-C0393034B2F3}" type="pres">
      <dgm:prSet presAssocID="{D8156D02-6501-489C-AC90-3DA6FD34844B}" presName="bkgdShape" presStyleLbl="node1" presStyleIdx="4" presStyleCnt="5"/>
      <dgm:spPr/>
    </dgm:pt>
    <dgm:pt modelId="{617475B7-739D-4977-BF5E-287B45F2F688}" type="pres">
      <dgm:prSet presAssocID="{D8156D02-6501-489C-AC90-3DA6FD34844B}" presName="nodeTx" presStyleLbl="node1" presStyleIdx="4" presStyleCnt="5">
        <dgm:presLayoutVars>
          <dgm:bulletEnabled val="1"/>
        </dgm:presLayoutVars>
      </dgm:prSet>
      <dgm:spPr/>
    </dgm:pt>
    <dgm:pt modelId="{BDD2EE33-F799-4666-B67B-DF38EBD9DB12}" type="pres">
      <dgm:prSet presAssocID="{D8156D02-6501-489C-AC90-3DA6FD34844B}" presName="invisiNode" presStyleLbl="node1" presStyleIdx="4" presStyleCnt="5"/>
      <dgm:spPr/>
    </dgm:pt>
    <dgm:pt modelId="{5C3FAAD9-2FEE-4680-B505-CA1E6F02AE01}" type="pres">
      <dgm:prSet presAssocID="{D8156D02-6501-489C-AC90-3DA6FD34844B}" presName="imagNode" presStyleLbl="fgImgPlace1" presStyleIdx="4" presStyleCnt="5"/>
      <dgm:spPr/>
    </dgm:pt>
  </dgm:ptLst>
  <dgm:cxnLst>
    <dgm:cxn modelId="{8406B719-69C2-4AB3-B66A-AE2876B71660}" type="presOf" srcId="{7B0FC899-FFD3-492C-8F33-18F83EF267FE}" destId="{063A06E5-3A8A-40F3-AF28-E4E535AC54FC}" srcOrd="0" destOrd="0" presId="urn:microsoft.com/office/officeart/2005/8/layout/hList7"/>
    <dgm:cxn modelId="{CA87F225-C65D-40A5-85E6-BC459ED78335}" type="presOf" srcId="{3FFE08CE-342C-4B4F-86C4-D4705A35571E}" destId="{A73A8949-898A-4E59-9F68-574BA0F4EE6B}" srcOrd="0" destOrd="0" presId="urn:microsoft.com/office/officeart/2005/8/layout/hList7"/>
    <dgm:cxn modelId="{6D082B2A-966A-4A36-8DBC-199FABB45E97}" type="presOf" srcId="{871C7039-202A-4D87-98A0-FEE02E2C0DD4}" destId="{56D4A229-DADF-428F-B1C3-48AE2DD626E4}" srcOrd="0" destOrd="0" presId="urn:microsoft.com/office/officeart/2005/8/layout/hList7"/>
    <dgm:cxn modelId="{9CD71F2B-536F-4F74-B858-DA79A4E3FC0B}" type="presOf" srcId="{D8156D02-6501-489C-AC90-3DA6FD34844B}" destId="{617475B7-739D-4977-BF5E-287B45F2F688}" srcOrd="1" destOrd="0" presId="urn:microsoft.com/office/officeart/2005/8/layout/hList7"/>
    <dgm:cxn modelId="{3FF12C2E-5E0F-45EA-9A36-FFFF2770B5AC}" type="presOf" srcId="{9C53B556-687E-4A4B-8441-555B6AECDC77}" destId="{9C29A87A-D618-436B-8157-6BFD78722ED6}" srcOrd="0" destOrd="0" presId="urn:microsoft.com/office/officeart/2005/8/layout/hList7"/>
    <dgm:cxn modelId="{ECE82236-3614-4401-9C8C-D3291629A905}" srcId="{FA75DF2C-83A8-4BCB-B7E9-BC5F1AC82D43}" destId="{9C53B556-687E-4A4B-8441-555B6AECDC77}" srcOrd="0" destOrd="0" parTransId="{9837E84A-C4E0-42E9-94EB-504B50186415}" sibTransId="{7B0FC899-FFD3-492C-8F33-18F83EF267FE}"/>
    <dgm:cxn modelId="{D6ECCD39-AA43-409E-8B84-863CBC95FAA2}" srcId="{FA75DF2C-83A8-4BCB-B7E9-BC5F1AC82D43}" destId="{3FFE08CE-342C-4B4F-86C4-D4705A35571E}" srcOrd="2" destOrd="0" parTransId="{F9D109F8-7F0D-4D39-8F8D-19EBAA61D18C}" sibTransId="{5429899A-B91F-4BAE-A2D4-3D63A8837B5E}"/>
    <dgm:cxn modelId="{D6341041-012A-4C3E-8198-F5A1462A1697}" type="presOf" srcId="{6B177B3E-E775-4540-8471-201433CD8BB8}" destId="{F669B3C2-A2BA-4ABB-AAB6-8F3955D3F41F}" srcOrd="0" destOrd="0" presId="urn:microsoft.com/office/officeart/2005/8/layout/hList7"/>
    <dgm:cxn modelId="{FBF1B865-2C54-46CD-BD70-FEAC24A44CB1}" srcId="{FA75DF2C-83A8-4BCB-B7E9-BC5F1AC82D43}" destId="{D8156D02-6501-489C-AC90-3DA6FD34844B}" srcOrd="4" destOrd="0" parTransId="{953F2524-3223-4D7C-91AD-EA309E259C2B}" sibTransId="{B180A3D2-120D-423C-8025-5C8078A49C41}"/>
    <dgm:cxn modelId="{2F271969-BB1B-4EFD-A03D-4283A0A8FE6D}" type="presOf" srcId="{D8156D02-6501-489C-AC90-3DA6FD34844B}" destId="{1A3219BF-80F8-4E7D-B0CC-C0393034B2F3}" srcOrd="0" destOrd="0" presId="urn:microsoft.com/office/officeart/2005/8/layout/hList7"/>
    <dgm:cxn modelId="{F8BC136E-B948-46BC-AD81-51A022E89899}" type="presOf" srcId="{D03B1A8A-1285-42FE-B4B7-D37CEEFD2280}" destId="{9C29A87A-D618-436B-8157-6BFD78722ED6}" srcOrd="0" destOrd="1" presId="urn:microsoft.com/office/officeart/2005/8/layout/hList7"/>
    <dgm:cxn modelId="{28DE4D78-4D10-4C14-A9B7-4FB7B52FB4D1}" type="presOf" srcId="{9C53B556-687E-4A4B-8441-555B6AECDC77}" destId="{1F75CEB3-35C0-4132-91DC-19F200DC49B4}" srcOrd="1" destOrd="0" presId="urn:microsoft.com/office/officeart/2005/8/layout/hList7"/>
    <dgm:cxn modelId="{9A02717E-DEBE-4D72-9215-3C4958AEAEF1}" type="presOf" srcId="{51521B4B-3BFB-4157-9BEC-4717AF5C7395}" destId="{C6F7654B-744B-468F-AC41-AD84122BD635}" srcOrd="1" destOrd="0" presId="urn:microsoft.com/office/officeart/2005/8/layout/hList7"/>
    <dgm:cxn modelId="{14105B81-0A19-4363-A198-8A1ED239CB40}" srcId="{3FFE08CE-342C-4B4F-86C4-D4705A35571E}" destId="{E66D6D4A-583E-4FD4-A8DC-A90B3DBCC924}" srcOrd="1" destOrd="0" parTransId="{C5BB6D67-B1A6-44E2-B0A1-FD7906A38D36}" sibTransId="{B5858AD0-0BCA-43DF-9F02-E80B2266342A}"/>
    <dgm:cxn modelId="{A3AAB587-2D28-45B0-B4D3-0F13328B3E3D}" type="presOf" srcId="{5429899A-B91F-4BAE-A2D4-3D63A8837B5E}" destId="{202577AB-C8CE-4E59-A0C3-D97545568E97}" srcOrd="0" destOrd="0" presId="urn:microsoft.com/office/officeart/2005/8/layout/hList7"/>
    <dgm:cxn modelId="{E5F54288-55D2-4E4A-A403-84A0817A199B}" srcId="{FA75DF2C-83A8-4BCB-B7E9-BC5F1AC82D43}" destId="{51521B4B-3BFB-4157-9BEC-4717AF5C7395}" srcOrd="1" destOrd="0" parTransId="{4A7B4202-CA82-4174-ADBF-269AFB8B9C7E}" sibTransId="{871C7039-202A-4D87-98A0-FEE02E2C0DD4}"/>
    <dgm:cxn modelId="{207A348C-649D-4FAE-A710-68E386ED71CE}" type="presOf" srcId="{9E1EAC58-10C2-4ACB-B90E-63DA069D79D4}" destId="{086AB165-87B0-4AB8-8093-97C234BD18D0}" srcOrd="1" destOrd="1" presId="urn:microsoft.com/office/officeart/2005/8/layout/hList7"/>
    <dgm:cxn modelId="{3352299D-A87B-47B3-A690-A86653C22191}" type="presOf" srcId="{3FFE08CE-342C-4B4F-86C4-D4705A35571E}" destId="{086AB165-87B0-4AB8-8093-97C234BD18D0}" srcOrd="1" destOrd="0" presId="urn:microsoft.com/office/officeart/2005/8/layout/hList7"/>
    <dgm:cxn modelId="{0FFA379D-4B2D-45B1-94F7-E6BDD93068C1}" type="presOf" srcId="{E66D6D4A-583E-4FD4-A8DC-A90B3DBCC924}" destId="{086AB165-87B0-4AB8-8093-97C234BD18D0}" srcOrd="1" destOrd="2" presId="urn:microsoft.com/office/officeart/2005/8/layout/hList7"/>
    <dgm:cxn modelId="{6807A9AC-03D3-413E-A8B3-9E523E6EDFB3}" srcId="{9C53B556-687E-4A4B-8441-555B6AECDC77}" destId="{D03B1A8A-1285-42FE-B4B7-D37CEEFD2280}" srcOrd="0" destOrd="0" parTransId="{298CB90B-A1B9-48C9-A783-6FCE22C5DC9F}" sibTransId="{5905ABEF-BB2A-44FD-BD77-2862344E0338}"/>
    <dgm:cxn modelId="{FEDDB8B1-53DD-4C3A-9C46-0B89BAF39838}" type="presOf" srcId="{8B1A2D4F-E478-4617-BFDC-4C7621821193}" destId="{5EE9916E-4125-4924-9980-849C9200B53D}" srcOrd="0" destOrd="0" presId="urn:microsoft.com/office/officeart/2005/8/layout/hList7"/>
    <dgm:cxn modelId="{FFA924B4-F24C-4F67-8A46-974551AF6CAF}" type="presOf" srcId="{6B177B3E-E775-4540-8471-201433CD8BB8}" destId="{C25A59F5-AB1B-4354-8119-865ECBBA3763}" srcOrd="1" destOrd="0" presId="urn:microsoft.com/office/officeart/2005/8/layout/hList7"/>
    <dgm:cxn modelId="{EB604DBC-994B-48AC-A7CA-17D8826751E4}" srcId="{3FFE08CE-342C-4B4F-86C4-D4705A35571E}" destId="{9E1EAC58-10C2-4ACB-B90E-63DA069D79D4}" srcOrd="0" destOrd="0" parTransId="{93C1464C-98B1-49AB-9879-38B2F2EEB37E}" sibTransId="{E2D36584-1622-4BF0-B78C-FB373D1F5242}"/>
    <dgm:cxn modelId="{26388DC7-2D2A-4AE2-BD9C-25A19D00F337}" type="presOf" srcId="{FA75DF2C-83A8-4BCB-B7E9-BC5F1AC82D43}" destId="{082809FB-CC14-45EA-94C0-75B627D0AFED}" srcOrd="0" destOrd="0" presId="urn:microsoft.com/office/officeart/2005/8/layout/hList7"/>
    <dgm:cxn modelId="{4DEDC6D5-5895-4915-874E-46994FEDABB5}" srcId="{FA75DF2C-83A8-4BCB-B7E9-BC5F1AC82D43}" destId="{6B177B3E-E775-4540-8471-201433CD8BB8}" srcOrd="3" destOrd="0" parTransId="{FA945441-1D3A-4068-B0BC-279C5C618FC7}" sibTransId="{8B1A2D4F-E478-4617-BFDC-4C7621821193}"/>
    <dgm:cxn modelId="{3008BADC-A200-4748-BF63-E0FC59BC82FE}" type="presOf" srcId="{D03B1A8A-1285-42FE-B4B7-D37CEEFD2280}" destId="{1F75CEB3-35C0-4132-91DC-19F200DC49B4}" srcOrd="1" destOrd="1" presId="urn:microsoft.com/office/officeart/2005/8/layout/hList7"/>
    <dgm:cxn modelId="{5FC02DE4-C17D-413C-8F1F-839B418DD2F1}" type="presOf" srcId="{E66D6D4A-583E-4FD4-A8DC-A90B3DBCC924}" destId="{A73A8949-898A-4E59-9F68-574BA0F4EE6B}" srcOrd="0" destOrd="2" presId="urn:microsoft.com/office/officeart/2005/8/layout/hList7"/>
    <dgm:cxn modelId="{83C70EED-6140-4CDD-9AFE-BCBA8016DB8F}" type="presOf" srcId="{9E1EAC58-10C2-4ACB-B90E-63DA069D79D4}" destId="{A73A8949-898A-4E59-9F68-574BA0F4EE6B}" srcOrd="0" destOrd="1" presId="urn:microsoft.com/office/officeart/2005/8/layout/hList7"/>
    <dgm:cxn modelId="{5A5DAEF7-D77B-459B-B860-5E4D0EA98AD3}" type="presOf" srcId="{51521B4B-3BFB-4157-9BEC-4717AF5C7395}" destId="{43801A74-07DC-4727-AE3D-9645107760A4}" srcOrd="0" destOrd="0" presId="urn:microsoft.com/office/officeart/2005/8/layout/hList7"/>
    <dgm:cxn modelId="{C00E8AC0-92C2-4540-98AF-BAF9F76E5FDD}" type="presParOf" srcId="{082809FB-CC14-45EA-94C0-75B627D0AFED}" destId="{690C0400-E544-48C7-81C2-DF18A5CC5818}" srcOrd="0" destOrd="0" presId="urn:microsoft.com/office/officeart/2005/8/layout/hList7"/>
    <dgm:cxn modelId="{D2405B31-50E5-4AFB-BC4C-CB05CB5169B2}" type="presParOf" srcId="{082809FB-CC14-45EA-94C0-75B627D0AFED}" destId="{6DDF03BA-99B1-4E74-8A6A-25C8FE9AA7F7}" srcOrd="1" destOrd="0" presId="urn:microsoft.com/office/officeart/2005/8/layout/hList7"/>
    <dgm:cxn modelId="{DE31D35C-67D7-45E5-9D8C-1288D4551962}" type="presParOf" srcId="{6DDF03BA-99B1-4E74-8A6A-25C8FE9AA7F7}" destId="{955237B2-58AD-4BBC-B874-842B46AB9E81}" srcOrd="0" destOrd="0" presId="urn:microsoft.com/office/officeart/2005/8/layout/hList7"/>
    <dgm:cxn modelId="{D7533F4F-CA6C-495C-B8EF-ECA7E86676EF}" type="presParOf" srcId="{955237B2-58AD-4BBC-B874-842B46AB9E81}" destId="{9C29A87A-D618-436B-8157-6BFD78722ED6}" srcOrd="0" destOrd="0" presId="urn:microsoft.com/office/officeart/2005/8/layout/hList7"/>
    <dgm:cxn modelId="{6DAFCA97-D662-4762-9A61-5B0B090F6639}" type="presParOf" srcId="{955237B2-58AD-4BBC-B874-842B46AB9E81}" destId="{1F75CEB3-35C0-4132-91DC-19F200DC49B4}" srcOrd="1" destOrd="0" presId="urn:microsoft.com/office/officeart/2005/8/layout/hList7"/>
    <dgm:cxn modelId="{596B89F6-D56B-4713-BB7D-5057BBE8A1BE}" type="presParOf" srcId="{955237B2-58AD-4BBC-B874-842B46AB9E81}" destId="{8867E991-DE5C-465C-B81C-47E327E4F358}" srcOrd="2" destOrd="0" presId="urn:microsoft.com/office/officeart/2005/8/layout/hList7"/>
    <dgm:cxn modelId="{C2BC3BDE-BB1A-4633-A2C2-3A83FD8D2271}" type="presParOf" srcId="{955237B2-58AD-4BBC-B874-842B46AB9E81}" destId="{B187175E-76CD-49FD-9D13-19B6896428EC}" srcOrd="3" destOrd="0" presId="urn:microsoft.com/office/officeart/2005/8/layout/hList7"/>
    <dgm:cxn modelId="{813EDB8D-D4B6-4277-B7F0-B51E74F7CD7D}" type="presParOf" srcId="{6DDF03BA-99B1-4E74-8A6A-25C8FE9AA7F7}" destId="{063A06E5-3A8A-40F3-AF28-E4E535AC54FC}" srcOrd="1" destOrd="0" presId="urn:microsoft.com/office/officeart/2005/8/layout/hList7"/>
    <dgm:cxn modelId="{5A0DC28D-4244-43CB-9FC8-853437A4EBC9}" type="presParOf" srcId="{6DDF03BA-99B1-4E74-8A6A-25C8FE9AA7F7}" destId="{B41C8C24-5BBA-45F2-9339-F4E96F6D3916}" srcOrd="2" destOrd="0" presId="urn:microsoft.com/office/officeart/2005/8/layout/hList7"/>
    <dgm:cxn modelId="{1E24C525-17CD-481F-838D-7A74DF25D229}" type="presParOf" srcId="{B41C8C24-5BBA-45F2-9339-F4E96F6D3916}" destId="{43801A74-07DC-4727-AE3D-9645107760A4}" srcOrd="0" destOrd="0" presId="urn:microsoft.com/office/officeart/2005/8/layout/hList7"/>
    <dgm:cxn modelId="{9B8E3671-6B95-4AB9-822A-4995B0A98468}" type="presParOf" srcId="{B41C8C24-5BBA-45F2-9339-F4E96F6D3916}" destId="{C6F7654B-744B-468F-AC41-AD84122BD635}" srcOrd="1" destOrd="0" presId="urn:microsoft.com/office/officeart/2005/8/layout/hList7"/>
    <dgm:cxn modelId="{43ABF9F4-E956-4081-977C-65AFAEA61DBB}" type="presParOf" srcId="{B41C8C24-5BBA-45F2-9339-F4E96F6D3916}" destId="{7702F80F-D874-4DD6-9666-2E8A6805FA18}" srcOrd="2" destOrd="0" presId="urn:microsoft.com/office/officeart/2005/8/layout/hList7"/>
    <dgm:cxn modelId="{2552457A-0DE9-47CB-8B2E-67C33C7BC74C}" type="presParOf" srcId="{B41C8C24-5BBA-45F2-9339-F4E96F6D3916}" destId="{5B517E20-DE57-4BC9-9E7C-D0A9FCD6890F}" srcOrd="3" destOrd="0" presId="urn:microsoft.com/office/officeart/2005/8/layout/hList7"/>
    <dgm:cxn modelId="{F8A6307D-4DD7-4C13-9A79-A8E04BF58674}" type="presParOf" srcId="{6DDF03BA-99B1-4E74-8A6A-25C8FE9AA7F7}" destId="{56D4A229-DADF-428F-B1C3-48AE2DD626E4}" srcOrd="3" destOrd="0" presId="urn:microsoft.com/office/officeart/2005/8/layout/hList7"/>
    <dgm:cxn modelId="{08BD3739-9234-4885-8562-E6232E036D20}" type="presParOf" srcId="{6DDF03BA-99B1-4E74-8A6A-25C8FE9AA7F7}" destId="{6913CE79-08D5-4902-B7EC-172448B08869}" srcOrd="4" destOrd="0" presId="urn:microsoft.com/office/officeart/2005/8/layout/hList7"/>
    <dgm:cxn modelId="{3CE413EC-74F9-4F42-8501-6CC94716B352}" type="presParOf" srcId="{6913CE79-08D5-4902-B7EC-172448B08869}" destId="{A73A8949-898A-4E59-9F68-574BA0F4EE6B}" srcOrd="0" destOrd="0" presId="urn:microsoft.com/office/officeart/2005/8/layout/hList7"/>
    <dgm:cxn modelId="{AFBD1180-2C49-434D-B261-93E6B27FC879}" type="presParOf" srcId="{6913CE79-08D5-4902-B7EC-172448B08869}" destId="{086AB165-87B0-4AB8-8093-97C234BD18D0}" srcOrd="1" destOrd="0" presId="urn:microsoft.com/office/officeart/2005/8/layout/hList7"/>
    <dgm:cxn modelId="{0762076B-7674-4768-A256-1DB8ED46D448}" type="presParOf" srcId="{6913CE79-08D5-4902-B7EC-172448B08869}" destId="{A2CBC01A-FCF5-4C31-BD6F-5128D494084D}" srcOrd="2" destOrd="0" presId="urn:microsoft.com/office/officeart/2005/8/layout/hList7"/>
    <dgm:cxn modelId="{DDD688A5-D355-4D16-B54B-DBC954008710}" type="presParOf" srcId="{6913CE79-08D5-4902-B7EC-172448B08869}" destId="{299F2851-25EC-482D-888C-2642D10AAAD0}" srcOrd="3" destOrd="0" presId="urn:microsoft.com/office/officeart/2005/8/layout/hList7"/>
    <dgm:cxn modelId="{9E963793-E7FE-4B5E-8EA3-2F3652802EEC}" type="presParOf" srcId="{6DDF03BA-99B1-4E74-8A6A-25C8FE9AA7F7}" destId="{202577AB-C8CE-4E59-A0C3-D97545568E97}" srcOrd="5" destOrd="0" presId="urn:microsoft.com/office/officeart/2005/8/layout/hList7"/>
    <dgm:cxn modelId="{1326F850-AEBF-4CFF-AE60-F4640F4B97E7}" type="presParOf" srcId="{6DDF03BA-99B1-4E74-8A6A-25C8FE9AA7F7}" destId="{543EAE69-AF7A-4566-8799-B0F2A533C5F8}" srcOrd="6" destOrd="0" presId="urn:microsoft.com/office/officeart/2005/8/layout/hList7"/>
    <dgm:cxn modelId="{90331C1F-8037-4070-9A69-A6F57006F550}" type="presParOf" srcId="{543EAE69-AF7A-4566-8799-B0F2A533C5F8}" destId="{F669B3C2-A2BA-4ABB-AAB6-8F3955D3F41F}" srcOrd="0" destOrd="0" presId="urn:microsoft.com/office/officeart/2005/8/layout/hList7"/>
    <dgm:cxn modelId="{514B2C8B-DBD9-44A1-A808-DC4058173ABF}" type="presParOf" srcId="{543EAE69-AF7A-4566-8799-B0F2A533C5F8}" destId="{C25A59F5-AB1B-4354-8119-865ECBBA3763}" srcOrd="1" destOrd="0" presId="urn:microsoft.com/office/officeart/2005/8/layout/hList7"/>
    <dgm:cxn modelId="{7E004F79-E8D9-48CF-BDDF-E3863A9C52C8}" type="presParOf" srcId="{543EAE69-AF7A-4566-8799-B0F2A533C5F8}" destId="{69BEE910-72B3-489A-9D22-B6EBF3784563}" srcOrd="2" destOrd="0" presId="urn:microsoft.com/office/officeart/2005/8/layout/hList7"/>
    <dgm:cxn modelId="{EE35540D-8F87-4547-85C5-6458692F9562}" type="presParOf" srcId="{543EAE69-AF7A-4566-8799-B0F2A533C5F8}" destId="{C598885F-31EA-4B38-AD5A-7BB917F29978}" srcOrd="3" destOrd="0" presId="urn:microsoft.com/office/officeart/2005/8/layout/hList7"/>
    <dgm:cxn modelId="{0528FC6D-F7EB-471D-ACE3-D0621AF56645}" type="presParOf" srcId="{6DDF03BA-99B1-4E74-8A6A-25C8FE9AA7F7}" destId="{5EE9916E-4125-4924-9980-849C9200B53D}" srcOrd="7" destOrd="0" presId="urn:microsoft.com/office/officeart/2005/8/layout/hList7"/>
    <dgm:cxn modelId="{1B4E30E0-CA4D-4636-89CC-CD746EAE2FBE}" type="presParOf" srcId="{6DDF03BA-99B1-4E74-8A6A-25C8FE9AA7F7}" destId="{46400828-37E4-4EED-96B9-870C66A7CA0F}" srcOrd="8" destOrd="0" presId="urn:microsoft.com/office/officeart/2005/8/layout/hList7"/>
    <dgm:cxn modelId="{179A9661-81F8-4569-BBEC-5C70E0E2D222}" type="presParOf" srcId="{46400828-37E4-4EED-96B9-870C66A7CA0F}" destId="{1A3219BF-80F8-4E7D-B0CC-C0393034B2F3}" srcOrd="0" destOrd="0" presId="urn:microsoft.com/office/officeart/2005/8/layout/hList7"/>
    <dgm:cxn modelId="{42B406A6-BF74-47E1-82B8-D79C2C7CD3CE}" type="presParOf" srcId="{46400828-37E4-4EED-96B9-870C66A7CA0F}" destId="{617475B7-739D-4977-BF5E-287B45F2F688}" srcOrd="1" destOrd="0" presId="urn:microsoft.com/office/officeart/2005/8/layout/hList7"/>
    <dgm:cxn modelId="{03C39581-5DAF-408E-BD0C-415FA4FF0BE4}" type="presParOf" srcId="{46400828-37E4-4EED-96B9-870C66A7CA0F}" destId="{BDD2EE33-F799-4666-B67B-DF38EBD9DB12}" srcOrd="2" destOrd="0" presId="urn:microsoft.com/office/officeart/2005/8/layout/hList7"/>
    <dgm:cxn modelId="{A81D9B0C-AE23-4B7B-80CC-591EE130078E}" type="presParOf" srcId="{46400828-37E4-4EED-96B9-870C66A7CA0F}" destId="{5C3FAAD9-2FEE-4680-B505-CA1E6F02AE0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4AF213-FE34-465E-9E34-4C6576E3409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347F6598-8ECC-4311-BDD4-AA457FAA496D}">
      <dgm:prSet/>
      <dgm:spPr/>
      <dgm:t>
        <a:bodyPr/>
        <a:lstStyle/>
        <a:p>
          <a:r>
            <a:rPr lang="en-GB" dirty="0"/>
            <a:t>February: Workshops to explore research ideas/activities</a:t>
          </a:r>
        </a:p>
      </dgm:t>
    </dgm:pt>
    <dgm:pt modelId="{8C5ADA23-84A9-4ECB-8656-0F441E60277F}" type="parTrans" cxnId="{80B2D391-21F9-4CB1-A18E-A4D1DB5ED1E8}">
      <dgm:prSet/>
      <dgm:spPr/>
      <dgm:t>
        <a:bodyPr/>
        <a:lstStyle/>
        <a:p>
          <a:endParaRPr lang="en-GB"/>
        </a:p>
      </dgm:t>
    </dgm:pt>
    <dgm:pt modelId="{66000452-DAA1-4DB8-88A7-47B14B65278A}" type="sibTrans" cxnId="{80B2D391-21F9-4CB1-A18E-A4D1DB5ED1E8}">
      <dgm:prSet/>
      <dgm:spPr/>
      <dgm:t>
        <a:bodyPr/>
        <a:lstStyle/>
        <a:p>
          <a:endParaRPr lang="en-GB"/>
        </a:p>
      </dgm:t>
    </dgm:pt>
    <dgm:pt modelId="{5CB67955-4645-4356-99D6-94B0F777CCB9}">
      <dgm:prSet/>
      <dgm:spPr/>
      <dgm:t>
        <a:bodyPr/>
        <a:lstStyle/>
        <a:p>
          <a:r>
            <a:rPr lang="en-GB" dirty="0"/>
            <a:t>March: Analysis of February workshops</a:t>
          </a:r>
        </a:p>
      </dgm:t>
    </dgm:pt>
    <dgm:pt modelId="{CB7A85DC-B267-40D4-B178-BF4E32A39348}" type="parTrans" cxnId="{5BD29584-F649-406F-87BF-671E876D1961}">
      <dgm:prSet/>
      <dgm:spPr/>
      <dgm:t>
        <a:bodyPr/>
        <a:lstStyle/>
        <a:p>
          <a:endParaRPr lang="en-GB"/>
        </a:p>
      </dgm:t>
    </dgm:pt>
    <dgm:pt modelId="{D6D729B0-B6DC-4EB0-B4F5-A6074700ACF0}" type="sibTrans" cxnId="{5BD29584-F649-406F-87BF-671E876D1961}">
      <dgm:prSet/>
      <dgm:spPr/>
      <dgm:t>
        <a:bodyPr/>
        <a:lstStyle/>
        <a:p>
          <a:endParaRPr lang="en-GB"/>
        </a:p>
      </dgm:t>
    </dgm:pt>
    <dgm:pt modelId="{29320B80-25A5-45B2-8095-44AC76A1531A}">
      <dgm:prSet/>
      <dgm:spPr/>
      <dgm:t>
        <a:bodyPr/>
        <a:lstStyle/>
        <a:p>
          <a:r>
            <a:rPr lang="en-GB" dirty="0"/>
            <a:t>April: Second round of workshops to design research activities</a:t>
          </a:r>
        </a:p>
      </dgm:t>
    </dgm:pt>
    <dgm:pt modelId="{70585BCB-7B56-4A63-AE86-286B0D27E9FA}" type="parTrans" cxnId="{5E24D618-611F-4702-87CB-3DDC32F5FBE7}">
      <dgm:prSet/>
      <dgm:spPr/>
      <dgm:t>
        <a:bodyPr/>
        <a:lstStyle/>
        <a:p>
          <a:endParaRPr lang="en-GB"/>
        </a:p>
      </dgm:t>
    </dgm:pt>
    <dgm:pt modelId="{2DC35449-C318-4B86-B789-201DBDE71EED}" type="sibTrans" cxnId="{5E24D618-611F-4702-87CB-3DDC32F5FBE7}">
      <dgm:prSet/>
      <dgm:spPr/>
      <dgm:t>
        <a:bodyPr/>
        <a:lstStyle/>
        <a:p>
          <a:endParaRPr lang="en-GB"/>
        </a:p>
      </dgm:t>
    </dgm:pt>
    <dgm:pt modelId="{91924764-6DAD-4808-B0EB-2779658C7705}">
      <dgm:prSet/>
      <dgm:spPr/>
      <dgm:t>
        <a:bodyPr/>
        <a:lstStyle/>
        <a:p>
          <a:r>
            <a:rPr lang="en-GB" dirty="0"/>
            <a:t>May to June: Analysis of April workshops and writing of the research proposal which later submitted to the funder.</a:t>
          </a:r>
        </a:p>
      </dgm:t>
    </dgm:pt>
    <dgm:pt modelId="{5866ECBF-E80D-48D9-869E-6E124982C19F}" type="parTrans" cxnId="{4AAA7771-D155-470A-9FD8-41D024642AAA}">
      <dgm:prSet/>
      <dgm:spPr/>
      <dgm:t>
        <a:bodyPr/>
        <a:lstStyle/>
        <a:p>
          <a:endParaRPr lang="en-GB"/>
        </a:p>
      </dgm:t>
    </dgm:pt>
    <dgm:pt modelId="{E0B0218F-C2BF-42E6-870C-254CFA4C067A}" type="sibTrans" cxnId="{4AAA7771-D155-470A-9FD8-41D024642AAA}">
      <dgm:prSet/>
      <dgm:spPr/>
      <dgm:t>
        <a:bodyPr/>
        <a:lstStyle/>
        <a:p>
          <a:endParaRPr lang="en-GB"/>
        </a:p>
      </dgm:t>
    </dgm:pt>
    <dgm:pt modelId="{8345557E-1547-4AD2-ABB0-787B67998516}" type="pres">
      <dgm:prSet presAssocID="{E84AF213-FE34-465E-9E34-4C6576E34091}" presName="CompostProcess" presStyleCnt="0">
        <dgm:presLayoutVars>
          <dgm:dir/>
          <dgm:resizeHandles val="exact"/>
        </dgm:presLayoutVars>
      </dgm:prSet>
      <dgm:spPr/>
    </dgm:pt>
    <dgm:pt modelId="{228CE63E-4500-4126-BC1B-44CEE69E9549}" type="pres">
      <dgm:prSet presAssocID="{E84AF213-FE34-465E-9E34-4C6576E34091}" presName="arrow" presStyleLbl="bgShp" presStyleIdx="0" presStyleCnt="1"/>
      <dgm:spPr/>
    </dgm:pt>
    <dgm:pt modelId="{F649059F-864E-4DA3-BC81-A81093D59709}" type="pres">
      <dgm:prSet presAssocID="{E84AF213-FE34-465E-9E34-4C6576E34091}" presName="linearProcess" presStyleCnt="0"/>
      <dgm:spPr/>
    </dgm:pt>
    <dgm:pt modelId="{030B45AF-AB79-4AFF-9572-7572AD8662D0}" type="pres">
      <dgm:prSet presAssocID="{347F6598-8ECC-4311-BDD4-AA457FAA496D}" presName="textNode" presStyleLbl="node1" presStyleIdx="0" presStyleCnt="4">
        <dgm:presLayoutVars>
          <dgm:bulletEnabled val="1"/>
        </dgm:presLayoutVars>
      </dgm:prSet>
      <dgm:spPr/>
    </dgm:pt>
    <dgm:pt modelId="{25AE27D0-10CB-4584-9CA3-DEDA5357526D}" type="pres">
      <dgm:prSet presAssocID="{66000452-DAA1-4DB8-88A7-47B14B65278A}" presName="sibTrans" presStyleCnt="0"/>
      <dgm:spPr/>
    </dgm:pt>
    <dgm:pt modelId="{04766E23-D134-47B8-94A6-E2A784AA3122}" type="pres">
      <dgm:prSet presAssocID="{5CB67955-4645-4356-99D6-94B0F777CCB9}" presName="textNode" presStyleLbl="node1" presStyleIdx="1" presStyleCnt="4">
        <dgm:presLayoutVars>
          <dgm:bulletEnabled val="1"/>
        </dgm:presLayoutVars>
      </dgm:prSet>
      <dgm:spPr/>
    </dgm:pt>
    <dgm:pt modelId="{64330F35-EF0F-434B-B554-B43647B289F7}" type="pres">
      <dgm:prSet presAssocID="{D6D729B0-B6DC-4EB0-B4F5-A6074700ACF0}" presName="sibTrans" presStyleCnt="0"/>
      <dgm:spPr/>
    </dgm:pt>
    <dgm:pt modelId="{1066CF21-3F9C-415A-9AC9-3C83EE513AFF}" type="pres">
      <dgm:prSet presAssocID="{29320B80-25A5-45B2-8095-44AC76A1531A}" presName="textNode" presStyleLbl="node1" presStyleIdx="2" presStyleCnt="4">
        <dgm:presLayoutVars>
          <dgm:bulletEnabled val="1"/>
        </dgm:presLayoutVars>
      </dgm:prSet>
      <dgm:spPr/>
    </dgm:pt>
    <dgm:pt modelId="{FE8913D5-5E05-48F4-9748-CD9AC0F7D97E}" type="pres">
      <dgm:prSet presAssocID="{2DC35449-C318-4B86-B789-201DBDE71EED}" presName="sibTrans" presStyleCnt="0"/>
      <dgm:spPr/>
    </dgm:pt>
    <dgm:pt modelId="{9E389145-B368-4DBB-9E08-54B10D8599C4}" type="pres">
      <dgm:prSet presAssocID="{91924764-6DAD-4808-B0EB-2779658C7705}" presName="textNode" presStyleLbl="node1" presStyleIdx="3" presStyleCnt="4">
        <dgm:presLayoutVars>
          <dgm:bulletEnabled val="1"/>
        </dgm:presLayoutVars>
      </dgm:prSet>
      <dgm:spPr/>
    </dgm:pt>
  </dgm:ptLst>
  <dgm:cxnLst>
    <dgm:cxn modelId="{23936618-BC17-44FD-92EB-70B8084060A2}" type="presOf" srcId="{E84AF213-FE34-465E-9E34-4C6576E34091}" destId="{8345557E-1547-4AD2-ABB0-787B67998516}" srcOrd="0" destOrd="0" presId="urn:microsoft.com/office/officeart/2005/8/layout/hProcess9"/>
    <dgm:cxn modelId="{5E24D618-611F-4702-87CB-3DDC32F5FBE7}" srcId="{E84AF213-FE34-465E-9E34-4C6576E34091}" destId="{29320B80-25A5-45B2-8095-44AC76A1531A}" srcOrd="2" destOrd="0" parTransId="{70585BCB-7B56-4A63-AE86-286B0D27E9FA}" sibTransId="{2DC35449-C318-4B86-B789-201DBDE71EED}"/>
    <dgm:cxn modelId="{18B42427-65FB-4F05-B2F4-377DCB552B12}" type="presOf" srcId="{29320B80-25A5-45B2-8095-44AC76A1531A}" destId="{1066CF21-3F9C-415A-9AC9-3C83EE513AFF}" srcOrd="0" destOrd="0" presId="urn:microsoft.com/office/officeart/2005/8/layout/hProcess9"/>
    <dgm:cxn modelId="{7D922930-30B8-48D1-A47C-CF1D5D9A35BF}" type="presOf" srcId="{347F6598-8ECC-4311-BDD4-AA457FAA496D}" destId="{030B45AF-AB79-4AFF-9572-7572AD8662D0}" srcOrd="0" destOrd="0" presId="urn:microsoft.com/office/officeart/2005/8/layout/hProcess9"/>
    <dgm:cxn modelId="{3BF39A5D-7AD2-4707-B75E-E267A472C5C1}" type="presOf" srcId="{91924764-6DAD-4808-B0EB-2779658C7705}" destId="{9E389145-B368-4DBB-9E08-54B10D8599C4}" srcOrd="0" destOrd="0" presId="urn:microsoft.com/office/officeart/2005/8/layout/hProcess9"/>
    <dgm:cxn modelId="{4AAA7771-D155-470A-9FD8-41D024642AAA}" srcId="{E84AF213-FE34-465E-9E34-4C6576E34091}" destId="{91924764-6DAD-4808-B0EB-2779658C7705}" srcOrd="3" destOrd="0" parTransId="{5866ECBF-E80D-48D9-869E-6E124982C19F}" sibTransId="{E0B0218F-C2BF-42E6-870C-254CFA4C067A}"/>
    <dgm:cxn modelId="{1F262572-BCFF-4B5E-8176-BC25F6CCDA08}" type="presOf" srcId="{5CB67955-4645-4356-99D6-94B0F777CCB9}" destId="{04766E23-D134-47B8-94A6-E2A784AA3122}" srcOrd="0" destOrd="0" presId="urn:microsoft.com/office/officeart/2005/8/layout/hProcess9"/>
    <dgm:cxn modelId="{5BD29584-F649-406F-87BF-671E876D1961}" srcId="{E84AF213-FE34-465E-9E34-4C6576E34091}" destId="{5CB67955-4645-4356-99D6-94B0F777CCB9}" srcOrd="1" destOrd="0" parTransId="{CB7A85DC-B267-40D4-B178-BF4E32A39348}" sibTransId="{D6D729B0-B6DC-4EB0-B4F5-A6074700ACF0}"/>
    <dgm:cxn modelId="{80B2D391-21F9-4CB1-A18E-A4D1DB5ED1E8}" srcId="{E84AF213-FE34-465E-9E34-4C6576E34091}" destId="{347F6598-8ECC-4311-BDD4-AA457FAA496D}" srcOrd="0" destOrd="0" parTransId="{8C5ADA23-84A9-4ECB-8656-0F441E60277F}" sibTransId="{66000452-DAA1-4DB8-88A7-47B14B65278A}"/>
    <dgm:cxn modelId="{979386A0-8510-4166-BF10-5D0FA66B581A}" type="presParOf" srcId="{8345557E-1547-4AD2-ABB0-787B67998516}" destId="{228CE63E-4500-4126-BC1B-44CEE69E9549}" srcOrd="0" destOrd="0" presId="urn:microsoft.com/office/officeart/2005/8/layout/hProcess9"/>
    <dgm:cxn modelId="{D68B7BAE-3799-4A8C-BED3-B678C344E48F}" type="presParOf" srcId="{8345557E-1547-4AD2-ABB0-787B67998516}" destId="{F649059F-864E-4DA3-BC81-A81093D59709}" srcOrd="1" destOrd="0" presId="urn:microsoft.com/office/officeart/2005/8/layout/hProcess9"/>
    <dgm:cxn modelId="{6A06085D-7FCA-46DA-9639-6A89964929A4}" type="presParOf" srcId="{F649059F-864E-4DA3-BC81-A81093D59709}" destId="{030B45AF-AB79-4AFF-9572-7572AD8662D0}" srcOrd="0" destOrd="0" presId="urn:microsoft.com/office/officeart/2005/8/layout/hProcess9"/>
    <dgm:cxn modelId="{47DD02C8-0B1C-42E0-BB18-926F233E3310}" type="presParOf" srcId="{F649059F-864E-4DA3-BC81-A81093D59709}" destId="{25AE27D0-10CB-4584-9CA3-DEDA5357526D}" srcOrd="1" destOrd="0" presId="urn:microsoft.com/office/officeart/2005/8/layout/hProcess9"/>
    <dgm:cxn modelId="{4634A9B3-A90B-4B6C-BD05-AF998C13D6C5}" type="presParOf" srcId="{F649059F-864E-4DA3-BC81-A81093D59709}" destId="{04766E23-D134-47B8-94A6-E2A784AA3122}" srcOrd="2" destOrd="0" presId="urn:microsoft.com/office/officeart/2005/8/layout/hProcess9"/>
    <dgm:cxn modelId="{10802E4E-1BF3-4483-9BE3-B2054CBFE19B}" type="presParOf" srcId="{F649059F-864E-4DA3-BC81-A81093D59709}" destId="{64330F35-EF0F-434B-B554-B43647B289F7}" srcOrd="3" destOrd="0" presId="urn:microsoft.com/office/officeart/2005/8/layout/hProcess9"/>
    <dgm:cxn modelId="{87EE2E25-2B22-4099-8082-C13062D19504}" type="presParOf" srcId="{F649059F-864E-4DA3-BC81-A81093D59709}" destId="{1066CF21-3F9C-415A-9AC9-3C83EE513AFF}" srcOrd="4" destOrd="0" presId="urn:microsoft.com/office/officeart/2005/8/layout/hProcess9"/>
    <dgm:cxn modelId="{615E8392-040E-4693-9962-B3BE79E3710A}" type="presParOf" srcId="{F649059F-864E-4DA3-BC81-A81093D59709}" destId="{FE8913D5-5E05-48F4-9748-CD9AC0F7D97E}" srcOrd="5" destOrd="0" presId="urn:microsoft.com/office/officeart/2005/8/layout/hProcess9"/>
    <dgm:cxn modelId="{B24C9402-7867-4C49-9518-39FD878A1A45}" type="presParOf" srcId="{F649059F-864E-4DA3-BC81-A81093D59709}" destId="{9E389145-B368-4DBB-9E08-54B10D8599C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0AF1CB-6DEA-4A4F-BEF5-7749113D1CAE}"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GB"/>
        </a:p>
      </dgm:t>
    </dgm:pt>
    <dgm:pt modelId="{1373C0CC-65F2-4C7E-B63C-4F57B43BE2A5}">
      <dgm:prSet custT="1"/>
      <dgm:spPr/>
      <dgm:t>
        <a:bodyPr/>
        <a:lstStyle/>
        <a:p>
          <a:r>
            <a:rPr lang="en-GB" sz="1200" b="1"/>
            <a:t>Challenges:</a:t>
          </a:r>
          <a:r>
            <a:rPr lang="en-GB" sz="1200"/>
            <a:t> How can we investigate the main challenges that services and families have in providing and finding SEND services, respectively? </a:t>
          </a:r>
          <a:endParaRPr lang="en-GB" sz="1200" dirty="0"/>
        </a:p>
      </dgm:t>
    </dgm:pt>
    <dgm:pt modelId="{A10BA988-BA09-4E64-B811-D966C85B32C4}" type="parTrans" cxnId="{5B3411B3-C71B-420C-AF91-FA04B1CFF75A}">
      <dgm:prSet/>
      <dgm:spPr/>
      <dgm:t>
        <a:bodyPr/>
        <a:lstStyle/>
        <a:p>
          <a:endParaRPr lang="en-GB" sz="1200">
            <a:solidFill>
              <a:schemeClr val="tx1"/>
            </a:solidFill>
          </a:endParaRPr>
        </a:p>
      </dgm:t>
    </dgm:pt>
    <dgm:pt modelId="{BFD8F014-63A6-4588-AEF4-1213B7DAC0BE}" type="sibTrans" cxnId="{5B3411B3-C71B-420C-AF91-FA04B1CFF75A}">
      <dgm:prSet/>
      <dgm:spPr/>
      <dgm:t>
        <a:bodyPr/>
        <a:lstStyle/>
        <a:p>
          <a:endParaRPr lang="en-GB" sz="1200">
            <a:solidFill>
              <a:schemeClr val="tx1"/>
            </a:solidFill>
          </a:endParaRPr>
        </a:p>
      </dgm:t>
    </dgm:pt>
    <dgm:pt modelId="{2F6DA51D-A2FC-419B-A281-7A837582F92B}">
      <dgm:prSet custT="1"/>
      <dgm:spPr/>
      <dgm:t>
        <a:bodyPr/>
        <a:lstStyle/>
        <a:p>
          <a:pPr algn="l"/>
          <a:r>
            <a:rPr lang="en-GB" sz="1200" b="1"/>
            <a:t>Services voice:</a:t>
          </a:r>
          <a:r>
            <a:rPr lang="en-GB" sz="1200"/>
            <a:t> How can we raise services’ voice through research activities? </a:t>
          </a:r>
          <a:endParaRPr lang="en-GB" sz="1200" dirty="0"/>
        </a:p>
      </dgm:t>
    </dgm:pt>
    <dgm:pt modelId="{46D298D1-DF39-40B2-9C3B-C1A4525646D8}" type="parTrans" cxnId="{37ED1997-2DE0-4610-AE05-354C3FBF7526}">
      <dgm:prSet/>
      <dgm:spPr/>
      <dgm:t>
        <a:bodyPr/>
        <a:lstStyle/>
        <a:p>
          <a:endParaRPr lang="en-GB" sz="1200">
            <a:solidFill>
              <a:schemeClr val="tx1"/>
            </a:solidFill>
          </a:endParaRPr>
        </a:p>
      </dgm:t>
    </dgm:pt>
    <dgm:pt modelId="{21D8C8AF-3808-48DD-AF39-27CE1044BACD}" type="sibTrans" cxnId="{37ED1997-2DE0-4610-AE05-354C3FBF7526}">
      <dgm:prSet/>
      <dgm:spPr/>
      <dgm:t>
        <a:bodyPr/>
        <a:lstStyle/>
        <a:p>
          <a:endParaRPr lang="en-GB" sz="1200">
            <a:solidFill>
              <a:schemeClr val="tx1"/>
            </a:solidFill>
          </a:endParaRPr>
        </a:p>
      </dgm:t>
    </dgm:pt>
    <dgm:pt modelId="{3732BD68-90DD-42F1-829B-66C4DF20FBC6}">
      <dgm:prSet custT="1"/>
      <dgm:spPr/>
      <dgm:t>
        <a:bodyPr/>
        <a:lstStyle/>
        <a:p>
          <a:pPr algn="l"/>
          <a:r>
            <a:rPr lang="en-GB" sz="1200" b="1"/>
            <a:t>Useful information for services: </a:t>
          </a:r>
          <a:r>
            <a:rPr lang="en-GB" sz="1200"/>
            <a:t>What type of questions we should ask parents and young people that would be useful to improve SEN services (e.g. How do parents look for services)?</a:t>
          </a:r>
          <a:endParaRPr lang="en-GB" sz="1200" dirty="0"/>
        </a:p>
      </dgm:t>
    </dgm:pt>
    <dgm:pt modelId="{9786D2AC-2CB0-4461-849B-EBC29319FBF4}" type="parTrans" cxnId="{55604F62-BBFF-4D9A-B8A3-B76E5CBDA6AB}">
      <dgm:prSet/>
      <dgm:spPr/>
      <dgm:t>
        <a:bodyPr/>
        <a:lstStyle/>
        <a:p>
          <a:endParaRPr lang="en-GB" sz="1200">
            <a:solidFill>
              <a:schemeClr val="tx1"/>
            </a:solidFill>
          </a:endParaRPr>
        </a:p>
      </dgm:t>
    </dgm:pt>
    <dgm:pt modelId="{1787B877-9F8A-4D6B-8703-A491FBAD271F}" type="sibTrans" cxnId="{55604F62-BBFF-4D9A-B8A3-B76E5CBDA6AB}">
      <dgm:prSet/>
      <dgm:spPr/>
      <dgm:t>
        <a:bodyPr/>
        <a:lstStyle/>
        <a:p>
          <a:endParaRPr lang="en-GB" sz="1200">
            <a:solidFill>
              <a:schemeClr val="tx1"/>
            </a:solidFill>
          </a:endParaRPr>
        </a:p>
      </dgm:t>
    </dgm:pt>
    <dgm:pt modelId="{8F6C916F-EC22-49C2-AAE4-BB42C749510F}">
      <dgm:prSet custT="1"/>
      <dgm:spPr/>
      <dgm:t>
        <a:bodyPr/>
        <a:lstStyle/>
        <a:p>
          <a:pPr algn="l"/>
          <a:r>
            <a:rPr lang="en-GB" sz="1200" b="1" dirty="0"/>
            <a:t>LAs’ decision-making process</a:t>
          </a:r>
          <a:r>
            <a:rPr lang="en-GB" sz="1200" dirty="0"/>
            <a:t>: Would it be useful to investigate how case workers take decisions (e.g. what to include in an EHCP), or what are the challenges in taking decisions (e.g. evidence gathering)?</a:t>
          </a:r>
        </a:p>
      </dgm:t>
    </dgm:pt>
    <dgm:pt modelId="{A4885C6C-46DF-42FB-BEBC-2D5E40F3C6A0}" type="parTrans" cxnId="{17F59018-4A42-49CA-876F-C05921DB2CC2}">
      <dgm:prSet/>
      <dgm:spPr/>
      <dgm:t>
        <a:bodyPr/>
        <a:lstStyle/>
        <a:p>
          <a:endParaRPr lang="en-GB" sz="1200">
            <a:solidFill>
              <a:schemeClr val="tx1"/>
            </a:solidFill>
          </a:endParaRPr>
        </a:p>
      </dgm:t>
    </dgm:pt>
    <dgm:pt modelId="{564829B4-3562-473A-9DC5-0134183B1BFB}" type="sibTrans" cxnId="{17F59018-4A42-49CA-876F-C05921DB2CC2}">
      <dgm:prSet/>
      <dgm:spPr/>
      <dgm:t>
        <a:bodyPr/>
        <a:lstStyle/>
        <a:p>
          <a:endParaRPr lang="en-GB" sz="1200">
            <a:solidFill>
              <a:schemeClr val="tx1"/>
            </a:solidFill>
          </a:endParaRPr>
        </a:p>
      </dgm:t>
    </dgm:pt>
    <dgm:pt modelId="{8700ADB1-3316-4C84-99A0-F0B9232F894F}">
      <dgm:prSet custT="1"/>
      <dgm:spPr/>
      <dgm:t>
        <a:bodyPr/>
        <a:lstStyle/>
        <a:p>
          <a:pPr algn="l"/>
          <a:r>
            <a:rPr lang="en-GB" sz="1200" b="1"/>
            <a:t>Marginalised parents:</a:t>
          </a:r>
          <a:r>
            <a:rPr lang="en-GB" sz="1200"/>
            <a:t> What type of research activities can we introduce to include digitally marginalised parents and young people, especially those who cannot advocate for themselves?</a:t>
          </a:r>
          <a:endParaRPr lang="en-GB" sz="1200" dirty="0"/>
        </a:p>
      </dgm:t>
    </dgm:pt>
    <dgm:pt modelId="{6A5101F6-027D-4F07-9ED6-28B1A59FB425}" type="parTrans" cxnId="{1A44EE98-A91D-45AD-A207-F393E2E129E1}">
      <dgm:prSet/>
      <dgm:spPr/>
      <dgm:t>
        <a:bodyPr/>
        <a:lstStyle/>
        <a:p>
          <a:endParaRPr lang="en-GB" sz="1200">
            <a:solidFill>
              <a:schemeClr val="tx1"/>
            </a:solidFill>
          </a:endParaRPr>
        </a:p>
      </dgm:t>
    </dgm:pt>
    <dgm:pt modelId="{71230EE0-91FF-4922-8284-7F763B2F975B}" type="sibTrans" cxnId="{1A44EE98-A91D-45AD-A207-F393E2E129E1}">
      <dgm:prSet/>
      <dgm:spPr/>
      <dgm:t>
        <a:bodyPr/>
        <a:lstStyle/>
        <a:p>
          <a:endParaRPr lang="en-GB" sz="1200">
            <a:solidFill>
              <a:schemeClr val="tx1"/>
            </a:solidFill>
          </a:endParaRPr>
        </a:p>
      </dgm:t>
    </dgm:pt>
    <dgm:pt modelId="{52A5F2C5-456A-4965-8C90-D92CEC113E46}">
      <dgm:prSet custT="1"/>
      <dgm:spPr/>
      <dgm:t>
        <a:bodyPr/>
        <a:lstStyle/>
        <a:p>
          <a:pPr algn="l"/>
          <a:r>
            <a:rPr lang="en-GB" sz="1200" b="1"/>
            <a:t>Complaints and Appeals:</a:t>
          </a:r>
          <a:r>
            <a:rPr lang="en-GB" sz="1200"/>
            <a:t> How learning more about the complaints could make your service better? </a:t>
          </a:r>
          <a:endParaRPr lang="en-GB" sz="1200" dirty="0"/>
        </a:p>
      </dgm:t>
    </dgm:pt>
    <dgm:pt modelId="{8EBDB33C-93AE-4FED-ACC4-B72E65B44A16}" type="parTrans" cxnId="{3949AFC7-71F0-439C-9A04-39A1F9E9519F}">
      <dgm:prSet/>
      <dgm:spPr/>
      <dgm:t>
        <a:bodyPr/>
        <a:lstStyle/>
        <a:p>
          <a:endParaRPr lang="en-GB" sz="1200">
            <a:solidFill>
              <a:schemeClr val="tx1"/>
            </a:solidFill>
          </a:endParaRPr>
        </a:p>
      </dgm:t>
    </dgm:pt>
    <dgm:pt modelId="{10D2216E-463B-4B69-B758-9591D9556245}" type="sibTrans" cxnId="{3949AFC7-71F0-439C-9A04-39A1F9E9519F}">
      <dgm:prSet/>
      <dgm:spPr/>
      <dgm:t>
        <a:bodyPr/>
        <a:lstStyle/>
        <a:p>
          <a:endParaRPr lang="en-GB" sz="1200">
            <a:solidFill>
              <a:schemeClr val="tx1"/>
            </a:solidFill>
          </a:endParaRPr>
        </a:p>
      </dgm:t>
    </dgm:pt>
    <dgm:pt modelId="{D087494C-B26B-462C-B90F-6904189EFF38}">
      <dgm:prSet custT="1"/>
      <dgm:spPr/>
      <dgm:t>
        <a:bodyPr/>
        <a:lstStyle/>
        <a:p>
          <a:pPr algn="l"/>
          <a:r>
            <a:rPr lang="en-GB" sz="1200" b="1"/>
            <a:t>Web analytics:</a:t>
          </a:r>
          <a:r>
            <a:rPr lang="en-GB" sz="1200"/>
            <a:t> Would it be useful to include web analytics (e.g. page views, engagement time) and users’ feedback (e.g. to surveys) from SENDIASS and SEN websites to understand the support users seek ?</a:t>
          </a:r>
          <a:endParaRPr lang="en-GB" sz="1200" dirty="0"/>
        </a:p>
      </dgm:t>
    </dgm:pt>
    <dgm:pt modelId="{FA2C8DF7-9E38-457D-AC8A-7907CECABC3F}" type="parTrans" cxnId="{B4526268-9115-4E6A-BAEE-E1C3D367068A}">
      <dgm:prSet/>
      <dgm:spPr/>
      <dgm:t>
        <a:bodyPr/>
        <a:lstStyle/>
        <a:p>
          <a:endParaRPr lang="en-GB" sz="1200">
            <a:solidFill>
              <a:schemeClr val="tx1"/>
            </a:solidFill>
          </a:endParaRPr>
        </a:p>
      </dgm:t>
    </dgm:pt>
    <dgm:pt modelId="{81FE9752-9FBD-46A6-912D-54E0D25C96B9}" type="sibTrans" cxnId="{B4526268-9115-4E6A-BAEE-E1C3D367068A}">
      <dgm:prSet/>
      <dgm:spPr/>
      <dgm:t>
        <a:bodyPr/>
        <a:lstStyle/>
        <a:p>
          <a:endParaRPr lang="en-GB" sz="1200">
            <a:solidFill>
              <a:schemeClr val="tx1"/>
            </a:solidFill>
          </a:endParaRPr>
        </a:p>
      </dgm:t>
    </dgm:pt>
    <dgm:pt modelId="{26C47414-335D-49D2-AAED-8BC3FA547081}">
      <dgm:prSet custT="1"/>
      <dgm:spPr/>
      <dgm:t>
        <a:bodyPr/>
        <a:lstStyle/>
        <a:p>
          <a:pPr algn="l"/>
          <a:r>
            <a:rPr lang="en-GB" sz="1200" b="1"/>
            <a:t>Research output:</a:t>
          </a:r>
          <a:r>
            <a:rPr lang="en-GB" sz="1200"/>
            <a:t> What could be our main research outputs?</a:t>
          </a:r>
          <a:endParaRPr lang="en-GB" sz="1200" dirty="0"/>
        </a:p>
      </dgm:t>
    </dgm:pt>
    <dgm:pt modelId="{DCA354C8-E5C8-4D8E-8E2E-687D13006463}" type="parTrans" cxnId="{61313140-0911-434E-AEAD-6229863CB994}">
      <dgm:prSet/>
      <dgm:spPr/>
      <dgm:t>
        <a:bodyPr/>
        <a:lstStyle/>
        <a:p>
          <a:endParaRPr lang="en-GB" sz="1200">
            <a:solidFill>
              <a:schemeClr val="tx1"/>
            </a:solidFill>
          </a:endParaRPr>
        </a:p>
      </dgm:t>
    </dgm:pt>
    <dgm:pt modelId="{0BB17204-4502-4493-A842-098B340EDA88}" type="sibTrans" cxnId="{61313140-0911-434E-AEAD-6229863CB994}">
      <dgm:prSet/>
      <dgm:spPr/>
      <dgm:t>
        <a:bodyPr/>
        <a:lstStyle/>
        <a:p>
          <a:endParaRPr lang="en-GB" sz="1200">
            <a:solidFill>
              <a:schemeClr val="tx1"/>
            </a:solidFill>
          </a:endParaRPr>
        </a:p>
      </dgm:t>
    </dgm:pt>
    <dgm:pt modelId="{DB5662B5-8077-40EB-A9DE-1C4803E70EC9}">
      <dgm:prSet custT="1"/>
      <dgm:spPr/>
      <dgm:t>
        <a:bodyPr/>
        <a:lstStyle/>
        <a:p>
          <a:pPr algn="l"/>
          <a:r>
            <a:rPr lang="en-GB" sz="1200" b="1"/>
            <a:t>Participants ideas:</a:t>
          </a:r>
          <a:r>
            <a:rPr lang="en-GB" sz="1200"/>
            <a:t> Please propose research activities for us to undertake. </a:t>
          </a:r>
          <a:endParaRPr lang="en-GB" sz="1200" dirty="0"/>
        </a:p>
      </dgm:t>
    </dgm:pt>
    <dgm:pt modelId="{7BD8FEE3-1303-4367-8C3D-2D5CB909BB5C}" type="parTrans" cxnId="{C39A3EAC-127E-4F1E-A3A0-0ACE310CDFFC}">
      <dgm:prSet/>
      <dgm:spPr/>
      <dgm:t>
        <a:bodyPr/>
        <a:lstStyle/>
        <a:p>
          <a:endParaRPr lang="en-GB" sz="1200">
            <a:solidFill>
              <a:schemeClr val="tx1"/>
            </a:solidFill>
          </a:endParaRPr>
        </a:p>
      </dgm:t>
    </dgm:pt>
    <dgm:pt modelId="{955D6F34-E915-4B02-AA6B-5B0B6EDAB91B}" type="sibTrans" cxnId="{C39A3EAC-127E-4F1E-A3A0-0ACE310CDFFC}">
      <dgm:prSet/>
      <dgm:spPr/>
      <dgm:t>
        <a:bodyPr/>
        <a:lstStyle/>
        <a:p>
          <a:endParaRPr lang="en-GB" sz="1200">
            <a:solidFill>
              <a:schemeClr val="tx1"/>
            </a:solidFill>
          </a:endParaRPr>
        </a:p>
      </dgm:t>
    </dgm:pt>
    <dgm:pt modelId="{AD4469A1-C241-449A-BAC7-9FBB278CBB46}" type="pres">
      <dgm:prSet presAssocID="{B70AF1CB-6DEA-4A4F-BEF5-7749113D1CAE}" presName="linearFlow" presStyleCnt="0">
        <dgm:presLayoutVars>
          <dgm:dir/>
          <dgm:resizeHandles val="exact"/>
        </dgm:presLayoutVars>
      </dgm:prSet>
      <dgm:spPr/>
    </dgm:pt>
    <dgm:pt modelId="{8B23536D-3183-4B63-93B5-0B20D76A6754}" type="pres">
      <dgm:prSet presAssocID="{1373C0CC-65F2-4C7E-B63C-4F57B43BE2A5}" presName="composite" presStyleCnt="0"/>
      <dgm:spPr/>
    </dgm:pt>
    <dgm:pt modelId="{207F3B69-15D0-4206-85FC-9E4FD3B08AE3}" type="pres">
      <dgm:prSet presAssocID="{1373C0CC-65F2-4C7E-B63C-4F57B43BE2A5}" presName="imgShp" presStyleLbl="fgImgPlace1" presStyleIdx="0" presStyleCnt="9"/>
      <dgm:spPr/>
    </dgm:pt>
    <dgm:pt modelId="{4E34F6D8-2A42-4FA7-A7AD-4F5601DD36FA}" type="pres">
      <dgm:prSet presAssocID="{1373C0CC-65F2-4C7E-B63C-4F57B43BE2A5}" presName="txShp" presStyleLbl="node1" presStyleIdx="0" presStyleCnt="9" custScaleX="102580">
        <dgm:presLayoutVars>
          <dgm:bulletEnabled val="1"/>
        </dgm:presLayoutVars>
      </dgm:prSet>
      <dgm:spPr/>
    </dgm:pt>
    <dgm:pt modelId="{EF63D028-6FF8-4FBC-BCAD-89D6E81FD2F5}" type="pres">
      <dgm:prSet presAssocID="{BFD8F014-63A6-4588-AEF4-1213B7DAC0BE}" presName="spacing" presStyleCnt="0"/>
      <dgm:spPr/>
    </dgm:pt>
    <dgm:pt modelId="{05226909-A8E7-4DAF-A90A-85C106A3A34A}" type="pres">
      <dgm:prSet presAssocID="{2F6DA51D-A2FC-419B-A281-7A837582F92B}" presName="composite" presStyleCnt="0"/>
      <dgm:spPr/>
    </dgm:pt>
    <dgm:pt modelId="{E5FCDE72-837F-4C18-BBE3-2DDDAADF580B}" type="pres">
      <dgm:prSet presAssocID="{2F6DA51D-A2FC-419B-A281-7A837582F92B}" presName="imgShp" presStyleLbl="fgImgPlace1" presStyleIdx="1" presStyleCnt="9"/>
      <dgm:spPr/>
    </dgm:pt>
    <dgm:pt modelId="{880D72B0-1DF7-4BC2-ABB8-D03CB20DB7B3}" type="pres">
      <dgm:prSet presAssocID="{2F6DA51D-A2FC-419B-A281-7A837582F92B}" presName="txShp" presStyleLbl="node1" presStyleIdx="1" presStyleCnt="9">
        <dgm:presLayoutVars>
          <dgm:bulletEnabled val="1"/>
        </dgm:presLayoutVars>
      </dgm:prSet>
      <dgm:spPr/>
    </dgm:pt>
    <dgm:pt modelId="{6801B31E-FF7A-48B5-9B3C-42E012F811DB}" type="pres">
      <dgm:prSet presAssocID="{21D8C8AF-3808-48DD-AF39-27CE1044BACD}" presName="spacing" presStyleCnt="0"/>
      <dgm:spPr/>
    </dgm:pt>
    <dgm:pt modelId="{99C60D26-68DD-4CD7-BFC1-B938705ACD69}" type="pres">
      <dgm:prSet presAssocID="{3732BD68-90DD-42F1-829B-66C4DF20FBC6}" presName="composite" presStyleCnt="0"/>
      <dgm:spPr/>
    </dgm:pt>
    <dgm:pt modelId="{48441871-8AE6-49D3-B127-6997CD20726D}" type="pres">
      <dgm:prSet presAssocID="{3732BD68-90DD-42F1-829B-66C4DF20FBC6}" presName="imgShp" presStyleLbl="fgImgPlace1" presStyleIdx="2" presStyleCnt="9"/>
      <dgm:spPr/>
    </dgm:pt>
    <dgm:pt modelId="{DF75D947-B7FB-46FC-B917-9D35221327D7}" type="pres">
      <dgm:prSet presAssocID="{3732BD68-90DD-42F1-829B-66C4DF20FBC6}" presName="txShp" presStyleLbl="node1" presStyleIdx="2" presStyleCnt="9">
        <dgm:presLayoutVars>
          <dgm:bulletEnabled val="1"/>
        </dgm:presLayoutVars>
      </dgm:prSet>
      <dgm:spPr/>
    </dgm:pt>
    <dgm:pt modelId="{2E0BF28A-B25E-484F-92FE-51BFB1342815}" type="pres">
      <dgm:prSet presAssocID="{1787B877-9F8A-4D6B-8703-A491FBAD271F}" presName="spacing" presStyleCnt="0"/>
      <dgm:spPr/>
    </dgm:pt>
    <dgm:pt modelId="{3A21EBF7-F5FC-4CD8-8998-E84AF497699A}" type="pres">
      <dgm:prSet presAssocID="{8F6C916F-EC22-49C2-AAE4-BB42C749510F}" presName="composite" presStyleCnt="0"/>
      <dgm:spPr/>
    </dgm:pt>
    <dgm:pt modelId="{22767751-1226-4556-8CAE-32F7922BEAC7}" type="pres">
      <dgm:prSet presAssocID="{8F6C916F-EC22-49C2-AAE4-BB42C749510F}" presName="imgShp" presStyleLbl="fgImgPlace1" presStyleIdx="3" presStyleCnt="9"/>
      <dgm:spPr/>
    </dgm:pt>
    <dgm:pt modelId="{333E12CB-34FE-4D7D-86F1-3F9A229C6F89}" type="pres">
      <dgm:prSet presAssocID="{8F6C916F-EC22-49C2-AAE4-BB42C749510F}" presName="txShp" presStyleLbl="node1" presStyleIdx="3" presStyleCnt="9">
        <dgm:presLayoutVars>
          <dgm:bulletEnabled val="1"/>
        </dgm:presLayoutVars>
      </dgm:prSet>
      <dgm:spPr/>
    </dgm:pt>
    <dgm:pt modelId="{DAEC8A1E-F7A5-40CC-9378-6AB4C95DCFB4}" type="pres">
      <dgm:prSet presAssocID="{564829B4-3562-473A-9DC5-0134183B1BFB}" presName="spacing" presStyleCnt="0"/>
      <dgm:spPr/>
    </dgm:pt>
    <dgm:pt modelId="{58A92897-B8C9-4CCC-BF3A-48CBCB0C56FA}" type="pres">
      <dgm:prSet presAssocID="{8700ADB1-3316-4C84-99A0-F0B9232F894F}" presName="composite" presStyleCnt="0"/>
      <dgm:spPr/>
    </dgm:pt>
    <dgm:pt modelId="{42E07C14-786F-4B7D-805B-D1DA8113FBD2}" type="pres">
      <dgm:prSet presAssocID="{8700ADB1-3316-4C84-99A0-F0B9232F894F}" presName="imgShp" presStyleLbl="fgImgPlace1" presStyleIdx="4" presStyleCnt="9"/>
      <dgm:spPr/>
    </dgm:pt>
    <dgm:pt modelId="{56A56D22-46B9-4168-BCFD-97C4C4A6AAD8}" type="pres">
      <dgm:prSet presAssocID="{8700ADB1-3316-4C84-99A0-F0B9232F894F}" presName="txShp" presStyleLbl="node1" presStyleIdx="4" presStyleCnt="9">
        <dgm:presLayoutVars>
          <dgm:bulletEnabled val="1"/>
        </dgm:presLayoutVars>
      </dgm:prSet>
      <dgm:spPr/>
    </dgm:pt>
    <dgm:pt modelId="{9C930515-DE09-4491-8EA6-8C159470124C}" type="pres">
      <dgm:prSet presAssocID="{71230EE0-91FF-4922-8284-7F763B2F975B}" presName="spacing" presStyleCnt="0"/>
      <dgm:spPr/>
    </dgm:pt>
    <dgm:pt modelId="{AA4F1C79-ED2A-4A8B-9A74-6DB2E5956A5A}" type="pres">
      <dgm:prSet presAssocID="{52A5F2C5-456A-4965-8C90-D92CEC113E46}" presName="composite" presStyleCnt="0"/>
      <dgm:spPr/>
    </dgm:pt>
    <dgm:pt modelId="{0B3CCB2D-876C-4D7B-A194-4D978BDD1AFE}" type="pres">
      <dgm:prSet presAssocID="{52A5F2C5-456A-4965-8C90-D92CEC113E46}" presName="imgShp" presStyleLbl="fgImgPlace1" presStyleIdx="5" presStyleCnt="9"/>
      <dgm:spPr/>
    </dgm:pt>
    <dgm:pt modelId="{162DBB78-AC76-43D5-8A58-B79E65349C69}" type="pres">
      <dgm:prSet presAssocID="{52A5F2C5-456A-4965-8C90-D92CEC113E46}" presName="txShp" presStyleLbl="node1" presStyleIdx="5" presStyleCnt="9" custLinFactNeighborX="-396" custLinFactNeighborY="-5750">
        <dgm:presLayoutVars>
          <dgm:bulletEnabled val="1"/>
        </dgm:presLayoutVars>
      </dgm:prSet>
      <dgm:spPr/>
    </dgm:pt>
    <dgm:pt modelId="{2794486D-32C1-40F6-B057-FE6A95419E60}" type="pres">
      <dgm:prSet presAssocID="{10D2216E-463B-4B69-B758-9591D9556245}" presName="spacing" presStyleCnt="0"/>
      <dgm:spPr/>
    </dgm:pt>
    <dgm:pt modelId="{BD409388-A097-4A59-9D82-07357B511045}" type="pres">
      <dgm:prSet presAssocID="{D087494C-B26B-462C-B90F-6904189EFF38}" presName="composite" presStyleCnt="0"/>
      <dgm:spPr/>
    </dgm:pt>
    <dgm:pt modelId="{3BD1A294-B93E-4A93-977E-0202E1451A10}" type="pres">
      <dgm:prSet presAssocID="{D087494C-B26B-462C-B90F-6904189EFF38}" presName="imgShp" presStyleLbl="fgImgPlace1" presStyleIdx="6" presStyleCnt="9"/>
      <dgm:spPr/>
    </dgm:pt>
    <dgm:pt modelId="{93A92244-2201-4CF1-BA50-5A5B1A952B1C}" type="pres">
      <dgm:prSet presAssocID="{D087494C-B26B-462C-B90F-6904189EFF38}" presName="txShp" presStyleLbl="node1" presStyleIdx="6" presStyleCnt="9">
        <dgm:presLayoutVars>
          <dgm:bulletEnabled val="1"/>
        </dgm:presLayoutVars>
      </dgm:prSet>
      <dgm:spPr/>
    </dgm:pt>
    <dgm:pt modelId="{C9C0A319-7AC7-4EF7-8967-E62982A67A49}" type="pres">
      <dgm:prSet presAssocID="{81FE9752-9FBD-46A6-912D-54E0D25C96B9}" presName="spacing" presStyleCnt="0"/>
      <dgm:spPr/>
    </dgm:pt>
    <dgm:pt modelId="{8DF2788D-A5A8-44CC-8E52-6C0D26BAEFE7}" type="pres">
      <dgm:prSet presAssocID="{26C47414-335D-49D2-AAED-8BC3FA547081}" presName="composite" presStyleCnt="0"/>
      <dgm:spPr/>
    </dgm:pt>
    <dgm:pt modelId="{7512D9D1-080C-4E1A-A2D1-4111C809E2EC}" type="pres">
      <dgm:prSet presAssocID="{26C47414-335D-49D2-AAED-8BC3FA547081}" presName="imgShp" presStyleLbl="fgImgPlace1" presStyleIdx="7" presStyleCnt="9"/>
      <dgm:spPr/>
    </dgm:pt>
    <dgm:pt modelId="{5B025ADC-B470-4056-86F2-AF29035115E7}" type="pres">
      <dgm:prSet presAssocID="{26C47414-335D-49D2-AAED-8BC3FA547081}" presName="txShp" presStyleLbl="node1" presStyleIdx="7" presStyleCnt="9">
        <dgm:presLayoutVars>
          <dgm:bulletEnabled val="1"/>
        </dgm:presLayoutVars>
      </dgm:prSet>
      <dgm:spPr/>
    </dgm:pt>
    <dgm:pt modelId="{1B8D5B67-14C1-41E3-94BE-2555CA6A155E}" type="pres">
      <dgm:prSet presAssocID="{0BB17204-4502-4493-A842-098B340EDA88}" presName="spacing" presStyleCnt="0"/>
      <dgm:spPr/>
    </dgm:pt>
    <dgm:pt modelId="{77D8D944-1DCA-40A2-BE0C-C87384B217CB}" type="pres">
      <dgm:prSet presAssocID="{DB5662B5-8077-40EB-A9DE-1C4803E70EC9}" presName="composite" presStyleCnt="0"/>
      <dgm:spPr/>
    </dgm:pt>
    <dgm:pt modelId="{BF824215-9B37-44C0-B203-CD29353CE1BF}" type="pres">
      <dgm:prSet presAssocID="{DB5662B5-8077-40EB-A9DE-1C4803E70EC9}" presName="imgShp" presStyleLbl="fgImgPlace1" presStyleIdx="8" presStyleCnt="9"/>
      <dgm:spPr/>
    </dgm:pt>
    <dgm:pt modelId="{A6C1D143-A9E5-47C7-A36E-34696637F15D}" type="pres">
      <dgm:prSet presAssocID="{DB5662B5-8077-40EB-A9DE-1C4803E70EC9}" presName="txShp" presStyleLbl="node1" presStyleIdx="8" presStyleCnt="9">
        <dgm:presLayoutVars>
          <dgm:bulletEnabled val="1"/>
        </dgm:presLayoutVars>
      </dgm:prSet>
      <dgm:spPr/>
    </dgm:pt>
  </dgm:ptLst>
  <dgm:cxnLst>
    <dgm:cxn modelId="{4FD49907-FD41-4873-98B0-2942D3E5F907}" type="presOf" srcId="{DB5662B5-8077-40EB-A9DE-1C4803E70EC9}" destId="{A6C1D143-A9E5-47C7-A36E-34696637F15D}" srcOrd="0" destOrd="0" presId="urn:microsoft.com/office/officeart/2005/8/layout/vList3"/>
    <dgm:cxn modelId="{17F59018-4A42-49CA-876F-C05921DB2CC2}" srcId="{B70AF1CB-6DEA-4A4F-BEF5-7749113D1CAE}" destId="{8F6C916F-EC22-49C2-AAE4-BB42C749510F}" srcOrd="3" destOrd="0" parTransId="{A4885C6C-46DF-42FB-BEBC-2D5E40F3C6A0}" sibTransId="{564829B4-3562-473A-9DC5-0134183B1BFB}"/>
    <dgm:cxn modelId="{61313140-0911-434E-AEAD-6229863CB994}" srcId="{B70AF1CB-6DEA-4A4F-BEF5-7749113D1CAE}" destId="{26C47414-335D-49D2-AAED-8BC3FA547081}" srcOrd="7" destOrd="0" parTransId="{DCA354C8-E5C8-4D8E-8E2E-687D13006463}" sibTransId="{0BB17204-4502-4493-A842-098B340EDA88}"/>
    <dgm:cxn modelId="{A1FC235C-6D33-4649-9153-8CCAD8E7EC4F}" type="presOf" srcId="{D087494C-B26B-462C-B90F-6904189EFF38}" destId="{93A92244-2201-4CF1-BA50-5A5B1A952B1C}" srcOrd="0" destOrd="0" presId="urn:microsoft.com/office/officeart/2005/8/layout/vList3"/>
    <dgm:cxn modelId="{8C006161-D128-41E2-9454-C2CD1C8D8933}" type="presOf" srcId="{52A5F2C5-456A-4965-8C90-D92CEC113E46}" destId="{162DBB78-AC76-43D5-8A58-B79E65349C69}" srcOrd="0" destOrd="0" presId="urn:microsoft.com/office/officeart/2005/8/layout/vList3"/>
    <dgm:cxn modelId="{55604F62-BBFF-4D9A-B8A3-B76E5CBDA6AB}" srcId="{B70AF1CB-6DEA-4A4F-BEF5-7749113D1CAE}" destId="{3732BD68-90DD-42F1-829B-66C4DF20FBC6}" srcOrd="2" destOrd="0" parTransId="{9786D2AC-2CB0-4461-849B-EBC29319FBF4}" sibTransId="{1787B877-9F8A-4D6B-8703-A491FBAD271F}"/>
    <dgm:cxn modelId="{C82B8565-7200-4EBE-A10A-4BDC3E7E317D}" type="presOf" srcId="{2F6DA51D-A2FC-419B-A281-7A837582F92B}" destId="{880D72B0-1DF7-4BC2-ABB8-D03CB20DB7B3}" srcOrd="0" destOrd="0" presId="urn:microsoft.com/office/officeart/2005/8/layout/vList3"/>
    <dgm:cxn modelId="{B4526268-9115-4E6A-BAEE-E1C3D367068A}" srcId="{B70AF1CB-6DEA-4A4F-BEF5-7749113D1CAE}" destId="{D087494C-B26B-462C-B90F-6904189EFF38}" srcOrd="6" destOrd="0" parTransId="{FA2C8DF7-9E38-457D-AC8A-7907CECABC3F}" sibTransId="{81FE9752-9FBD-46A6-912D-54E0D25C96B9}"/>
    <dgm:cxn modelId="{38BA685A-927F-43F4-8EB3-9EA366B0F1DD}" type="presOf" srcId="{8700ADB1-3316-4C84-99A0-F0B9232F894F}" destId="{56A56D22-46B9-4168-BCFD-97C4C4A6AAD8}" srcOrd="0" destOrd="0" presId="urn:microsoft.com/office/officeart/2005/8/layout/vList3"/>
    <dgm:cxn modelId="{37ED1997-2DE0-4610-AE05-354C3FBF7526}" srcId="{B70AF1CB-6DEA-4A4F-BEF5-7749113D1CAE}" destId="{2F6DA51D-A2FC-419B-A281-7A837582F92B}" srcOrd="1" destOrd="0" parTransId="{46D298D1-DF39-40B2-9C3B-C1A4525646D8}" sibTransId="{21D8C8AF-3808-48DD-AF39-27CE1044BACD}"/>
    <dgm:cxn modelId="{1A44EE98-A91D-45AD-A207-F393E2E129E1}" srcId="{B70AF1CB-6DEA-4A4F-BEF5-7749113D1CAE}" destId="{8700ADB1-3316-4C84-99A0-F0B9232F894F}" srcOrd="4" destOrd="0" parTransId="{6A5101F6-027D-4F07-9ED6-28B1A59FB425}" sibTransId="{71230EE0-91FF-4922-8284-7F763B2F975B}"/>
    <dgm:cxn modelId="{45A6799A-C969-4DD8-A257-093D8666B46A}" type="presOf" srcId="{B70AF1CB-6DEA-4A4F-BEF5-7749113D1CAE}" destId="{AD4469A1-C241-449A-BAC7-9FBB278CBB46}" srcOrd="0" destOrd="0" presId="urn:microsoft.com/office/officeart/2005/8/layout/vList3"/>
    <dgm:cxn modelId="{D3DEC29D-D1E6-4928-859A-D9F8A6357860}" type="presOf" srcId="{3732BD68-90DD-42F1-829B-66C4DF20FBC6}" destId="{DF75D947-B7FB-46FC-B917-9D35221327D7}" srcOrd="0" destOrd="0" presId="urn:microsoft.com/office/officeart/2005/8/layout/vList3"/>
    <dgm:cxn modelId="{E4E1ECA3-1A57-4551-91A3-9B4CB67BCC35}" type="presOf" srcId="{8F6C916F-EC22-49C2-AAE4-BB42C749510F}" destId="{333E12CB-34FE-4D7D-86F1-3F9A229C6F89}" srcOrd="0" destOrd="0" presId="urn:microsoft.com/office/officeart/2005/8/layout/vList3"/>
    <dgm:cxn modelId="{3CA738AA-CCCA-402A-A8B9-E7192124DDD0}" type="presOf" srcId="{26C47414-335D-49D2-AAED-8BC3FA547081}" destId="{5B025ADC-B470-4056-86F2-AF29035115E7}" srcOrd="0" destOrd="0" presId="urn:microsoft.com/office/officeart/2005/8/layout/vList3"/>
    <dgm:cxn modelId="{C39A3EAC-127E-4F1E-A3A0-0ACE310CDFFC}" srcId="{B70AF1CB-6DEA-4A4F-BEF5-7749113D1CAE}" destId="{DB5662B5-8077-40EB-A9DE-1C4803E70EC9}" srcOrd="8" destOrd="0" parTransId="{7BD8FEE3-1303-4367-8C3D-2D5CB909BB5C}" sibTransId="{955D6F34-E915-4B02-AA6B-5B0B6EDAB91B}"/>
    <dgm:cxn modelId="{5B3411B3-C71B-420C-AF91-FA04B1CFF75A}" srcId="{B70AF1CB-6DEA-4A4F-BEF5-7749113D1CAE}" destId="{1373C0CC-65F2-4C7E-B63C-4F57B43BE2A5}" srcOrd="0" destOrd="0" parTransId="{A10BA988-BA09-4E64-B811-D966C85B32C4}" sibTransId="{BFD8F014-63A6-4588-AEF4-1213B7DAC0BE}"/>
    <dgm:cxn modelId="{F2BD94BC-CD83-49A7-B0F3-2F95554DFEC0}" type="presOf" srcId="{1373C0CC-65F2-4C7E-B63C-4F57B43BE2A5}" destId="{4E34F6D8-2A42-4FA7-A7AD-4F5601DD36FA}" srcOrd="0" destOrd="0" presId="urn:microsoft.com/office/officeart/2005/8/layout/vList3"/>
    <dgm:cxn modelId="{3949AFC7-71F0-439C-9A04-39A1F9E9519F}" srcId="{B70AF1CB-6DEA-4A4F-BEF5-7749113D1CAE}" destId="{52A5F2C5-456A-4965-8C90-D92CEC113E46}" srcOrd="5" destOrd="0" parTransId="{8EBDB33C-93AE-4FED-ACC4-B72E65B44A16}" sibTransId="{10D2216E-463B-4B69-B758-9591D9556245}"/>
    <dgm:cxn modelId="{D77CE699-B982-4391-8876-E69E9B3CB7BF}" type="presParOf" srcId="{AD4469A1-C241-449A-BAC7-9FBB278CBB46}" destId="{8B23536D-3183-4B63-93B5-0B20D76A6754}" srcOrd="0" destOrd="0" presId="urn:microsoft.com/office/officeart/2005/8/layout/vList3"/>
    <dgm:cxn modelId="{C458C6E4-53D7-4D0C-B1BF-FA2D9A3BBFE1}" type="presParOf" srcId="{8B23536D-3183-4B63-93B5-0B20D76A6754}" destId="{207F3B69-15D0-4206-85FC-9E4FD3B08AE3}" srcOrd="0" destOrd="0" presId="urn:microsoft.com/office/officeart/2005/8/layout/vList3"/>
    <dgm:cxn modelId="{FFF99352-516D-40B4-9196-2DBE2921D884}" type="presParOf" srcId="{8B23536D-3183-4B63-93B5-0B20D76A6754}" destId="{4E34F6D8-2A42-4FA7-A7AD-4F5601DD36FA}" srcOrd="1" destOrd="0" presId="urn:microsoft.com/office/officeart/2005/8/layout/vList3"/>
    <dgm:cxn modelId="{0FF813A5-CEAC-4C1E-8BAB-16990F767EC4}" type="presParOf" srcId="{AD4469A1-C241-449A-BAC7-9FBB278CBB46}" destId="{EF63D028-6FF8-4FBC-BCAD-89D6E81FD2F5}" srcOrd="1" destOrd="0" presId="urn:microsoft.com/office/officeart/2005/8/layout/vList3"/>
    <dgm:cxn modelId="{E4215663-6B70-4DF5-8668-F08745ECCD94}" type="presParOf" srcId="{AD4469A1-C241-449A-BAC7-9FBB278CBB46}" destId="{05226909-A8E7-4DAF-A90A-85C106A3A34A}" srcOrd="2" destOrd="0" presId="urn:microsoft.com/office/officeart/2005/8/layout/vList3"/>
    <dgm:cxn modelId="{51376F71-B1BA-4499-BC8A-AE5B2390D2A8}" type="presParOf" srcId="{05226909-A8E7-4DAF-A90A-85C106A3A34A}" destId="{E5FCDE72-837F-4C18-BBE3-2DDDAADF580B}" srcOrd="0" destOrd="0" presId="urn:microsoft.com/office/officeart/2005/8/layout/vList3"/>
    <dgm:cxn modelId="{616C1B58-7CD7-4C4E-A44F-59ABC769D5E4}" type="presParOf" srcId="{05226909-A8E7-4DAF-A90A-85C106A3A34A}" destId="{880D72B0-1DF7-4BC2-ABB8-D03CB20DB7B3}" srcOrd="1" destOrd="0" presId="urn:microsoft.com/office/officeart/2005/8/layout/vList3"/>
    <dgm:cxn modelId="{3F81F9F9-A437-4BF3-9368-CF850A15202F}" type="presParOf" srcId="{AD4469A1-C241-449A-BAC7-9FBB278CBB46}" destId="{6801B31E-FF7A-48B5-9B3C-42E012F811DB}" srcOrd="3" destOrd="0" presId="urn:microsoft.com/office/officeart/2005/8/layout/vList3"/>
    <dgm:cxn modelId="{D7EB43AA-0D5A-488F-8D57-5E11B1787E5C}" type="presParOf" srcId="{AD4469A1-C241-449A-BAC7-9FBB278CBB46}" destId="{99C60D26-68DD-4CD7-BFC1-B938705ACD69}" srcOrd="4" destOrd="0" presId="urn:microsoft.com/office/officeart/2005/8/layout/vList3"/>
    <dgm:cxn modelId="{C0541797-C246-4C72-9CE5-EC8F967CD67A}" type="presParOf" srcId="{99C60D26-68DD-4CD7-BFC1-B938705ACD69}" destId="{48441871-8AE6-49D3-B127-6997CD20726D}" srcOrd="0" destOrd="0" presId="urn:microsoft.com/office/officeart/2005/8/layout/vList3"/>
    <dgm:cxn modelId="{66A0C9E7-47FC-4A4D-8C75-51358343EECA}" type="presParOf" srcId="{99C60D26-68DD-4CD7-BFC1-B938705ACD69}" destId="{DF75D947-B7FB-46FC-B917-9D35221327D7}" srcOrd="1" destOrd="0" presId="urn:microsoft.com/office/officeart/2005/8/layout/vList3"/>
    <dgm:cxn modelId="{7C702898-CB68-4793-A059-F73E8753BE49}" type="presParOf" srcId="{AD4469A1-C241-449A-BAC7-9FBB278CBB46}" destId="{2E0BF28A-B25E-484F-92FE-51BFB1342815}" srcOrd="5" destOrd="0" presId="urn:microsoft.com/office/officeart/2005/8/layout/vList3"/>
    <dgm:cxn modelId="{8A7C3AF7-A1FC-4EC5-8DDE-AA70A0CE9238}" type="presParOf" srcId="{AD4469A1-C241-449A-BAC7-9FBB278CBB46}" destId="{3A21EBF7-F5FC-4CD8-8998-E84AF497699A}" srcOrd="6" destOrd="0" presId="urn:microsoft.com/office/officeart/2005/8/layout/vList3"/>
    <dgm:cxn modelId="{9F7907BA-CB9F-4085-88F6-FC78D292DE7D}" type="presParOf" srcId="{3A21EBF7-F5FC-4CD8-8998-E84AF497699A}" destId="{22767751-1226-4556-8CAE-32F7922BEAC7}" srcOrd="0" destOrd="0" presId="urn:microsoft.com/office/officeart/2005/8/layout/vList3"/>
    <dgm:cxn modelId="{67A29CDB-C645-4D3D-A04A-8166040776B5}" type="presParOf" srcId="{3A21EBF7-F5FC-4CD8-8998-E84AF497699A}" destId="{333E12CB-34FE-4D7D-86F1-3F9A229C6F89}" srcOrd="1" destOrd="0" presId="urn:microsoft.com/office/officeart/2005/8/layout/vList3"/>
    <dgm:cxn modelId="{0F88A281-55BC-487B-B5A0-E8B5170AF194}" type="presParOf" srcId="{AD4469A1-C241-449A-BAC7-9FBB278CBB46}" destId="{DAEC8A1E-F7A5-40CC-9378-6AB4C95DCFB4}" srcOrd="7" destOrd="0" presId="urn:microsoft.com/office/officeart/2005/8/layout/vList3"/>
    <dgm:cxn modelId="{401D0EEE-9ED5-4C94-957F-A165B9FC0E29}" type="presParOf" srcId="{AD4469A1-C241-449A-BAC7-9FBB278CBB46}" destId="{58A92897-B8C9-4CCC-BF3A-48CBCB0C56FA}" srcOrd="8" destOrd="0" presId="urn:microsoft.com/office/officeart/2005/8/layout/vList3"/>
    <dgm:cxn modelId="{9A67D098-564A-4E90-8B71-A4B12EDE49F8}" type="presParOf" srcId="{58A92897-B8C9-4CCC-BF3A-48CBCB0C56FA}" destId="{42E07C14-786F-4B7D-805B-D1DA8113FBD2}" srcOrd="0" destOrd="0" presId="urn:microsoft.com/office/officeart/2005/8/layout/vList3"/>
    <dgm:cxn modelId="{746E5E7B-42A1-4CA5-B4AB-8D43D811FBEC}" type="presParOf" srcId="{58A92897-B8C9-4CCC-BF3A-48CBCB0C56FA}" destId="{56A56D22-46B9-4168-BCFD-97C4C4A6AAD8}" srcOrd="1" destOrd="0" presId="urn:microsoft.com/office/officeart/2005/8/layout/vList3"/>
    <dgm:cxn modelId="{33599566-5B50-48CF-BEF3-5A87D4FF42DC}" type="presParOf" srcId="{AD4469A1-C241-449A-BAC7-9FBB278CBB46}" destId="{9C930515-DE09-4491-8EA6-8C159470124C}" srcOrd="9" destOrd="0" presId="urn:microsoft.com/office/officeart/2005/8/layout/vList3"/>
    <dgm:cxn modelId="{3F9C5CFB-CBDE-4B6A-AEE2-8EA46DB8E887}" type="presParOf" srcId="{AD4469A1-C241-449A-BAC7-9FBB278CBB46}" destId="{AA4F1C79-ED2A-4A8B-9A74-6DB2E5956A5A}" srcOrd="10" destOrd="0" presId="urn:microsoft.com/office/officeart/2005/8/layout/vList3"/>
    <dgm:cxn modelId="{5DF11CFF-5D96-4578-B3FB-93E3F2CA2E62}" type="presParOf" srcId="{AA4F1C79-ED2A-4A8B-9A74-6DB2E5956A5A}" destId="{0B3CCB2D-876C-4D7B-A194-4D978BDD1AFE}" srcOrd="0" destOrd="0" presId="urn:microsoft.com/office/officeart/2005/8/layout/vList3"/>
    <dgm:cxn modelId="{2240CE8D-719E-49A6-B58A-C6413975D218}" type="presParOf" srcId="{AA4F1C79-ED2A-4A8B-9A74-6DB2E5956A5A}" destId="{162DBB78-AC76-43D5-8A58-B79E65349C69}" srcOrd="1" destOrd="0" presId="urn:microsoft.com/office/officeart/2005/8/layout/vList3"/>
    <dgm:cxn modelId="{3E6B3F6C-ABFC-4540-8B13-EC10C9FC896B}" type="presParOf" srcId="{AD4469A1-C241-449A-BAC7-9FBB278CBB46}" destId="{2794486D-32C1-40F6-B057-FE6A95419E60}" srcOrd="11" destOrd="0" presId="urn:microsoft.com/office/officeart/2005/8/layout/vList3"/>
    <dgm:cxn modelId="{6772EB7B-0B5D-4684-B18C-FE6E45E8CF67}" type="presParOf" srcId="{AD4469A1-C241-449A-BAC7-9FBB278CBB46}" destId="{BD409388-A097-4A59-9D82-07357B511045}" srcOrd="12" destOrd="0" presId="urn:microsoft.com/office/officeart/2005/8/layout/vList3"/>
    <dgm:cxn modelId="{CE414114-B767-4CE6-BE84-976F1D6D7E33}" type="presParOf" srcId="{BD409388-A097-4A59-9D82-07357B511045}" destId="{3BD1A294-B93E-4A93-977E-0202E1451A10}" srcOrd="0" destOrd="0" presId="urn:microsoft.com/office/officeart/2005/8/layout/vList3"/>
    <dgm:cxn modelId="{E197F2DA-BD90-40A4-A3A0-942BD3036DFC}" type="presParOf" srcId="{BD409388-A097-4A59-9D82-07357B511045}" destId="{93A92244-2201-4CF1-BA50-5A5B1A952B1C}" srcOrd="1" destOrd="0" presId="urn:microsoft.com/office/officeart/2005/8/layout/vList3"/>
    <dgm:cxn modelId="{935FFDF4-1A78-472D-8A50-83505DA1FA58}" type="presParOf" srcId="{AD4469A1-C241-449A-BAC7-9FBB278CBB46}" destId="{C9C0A319-7AC7-4EF7-8967-E62982A67A49}" srcOrd="13" destOrd="0" presId="urn:microsoft.com/office/officeart/2005/8/layout/vList3"/>
    <dgm:cxn modelId="{99FA6883-0E92-4CE7-A062-05D84597836C}" type="presParOf" srcId="{AD4469A1-C241-449A-BAC7-9FBB278CBB46}" destId="{8DF2788D-A5A8-44CC-8E52-6C0D26BAEFE7}" srcOrd="14" destOrd="0" presId="urn:microsoft.com/office/officeart/2005/8/layout/vList3"/>
    <dgm:cxn modelId="{38DE34C8-5757-4A3C-93FC-E57AB5F8143B}" type="presParOf" srcId="{8DF2788D-A5A8-44CC-8E52-6C0D26BAEFE7}" destId="{7512D9D1-080C-4E1A-A2D1-4111C809E2EC}" srcOrd="0" destOrd="0" presId="urn:microsoft.com/office/officeart/2005/8/layout/vList3"/>
    <dgm:cxn modelId="{0FD9227A-D657-4C61-B0BA-E65BBCE77667}" type="presParOf" srcId="{8DF2788D-A5A8-44CC-8E52-6C0D26BAEFE7}" destId="{5B025ADC-B470-4056-86F2-AF29035115E7}" srcOrd="1" destOrd="0" presId="urn:microsoft.com/office/officeart/2005/8/layout/vList3"/>
    <dgm:cxn modelId="{258D56E9-41FE-425B-ADC6-673CD218D9C9}" type="presParOf" srcId="{AD4469A1-C241-449A-BAC7-9FBB278CBB46}" destId="{1B8D5B67-14C1-41E3-94BE-2555CA6A155E}" srcOrd="15" destOrd="0" presId="urn:microsoft.com/office/officeart/2005/8/layout/vList3"/>
    <dgm:cxn modelId="{9F22B14D-CC2C-4F23-A478-6A03E0A37C57}" type="presParOf" srcId="{AD4469A1-C241-449A-BAC7-9FBB278CBB46}" destId="{77D8D944-1DCA-40A2-BE0C-C87384B217CB}" srcOrd="16" destOrd="0" presId="urn:microsoft.com/office/officeart/2005/8/layout/vList3"/>
    <dgm:cxn modelId="{42858D9E-E7DD-4176-862C-A83DDAFB1E44}" type="presParOf" srcId="{77D8D944-1DCA-40A2-BE0C-C87384B217CB}" destId="{BF824215-9B37-44C0-B203-CD29353CE1BF}" srcOrd="0" destOrd="0" presId="urn:microsoft.com/office/officeart/2005/8/layout/vList3"/>
    <dgm:cxn modelId="{28010353-EEF0-428A-8390-1CE72E82A2C1}" type="presParOf" srcId="{77D8D944-1DCA-40A2-BE0C-C87384B217CB}" destId="{A6C1D143-A9E5-47C7-A36E-34696637F15D}" srcOrd="1" destOrd="0" presId="urn:microsoft.com/office/officeart/2005/8/layout/vList3"/>
  </dgm:cxnLst>
  <dgm:bg>
    <a:solidFill>
      <a:schemeClr val="bg1"/>
    </a:solidFill>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B874CF-A660-4DBD-A1FF-F5C54AC60728}" type="doc">
      <dgm:prSet loTypeId="urn:microsoft.com/office/officeart/2005/8/layout/vList3" loCatId="list" qsTypeId="urn:microsoft.com/office/officeart/2005/8/quickstyle/simple1" qsCatId="simple" csTypeId="urn:microsoft.com/office/officeart/2005/8/colors/accent1_1" csCatId="accent1"/>
      <dgm:spPr/>
      <dgm:t>
        <a:bodyPr/>
        <a:lstStyle/>
        <a:p>
          <a:endParaRPr lang="en-GB"/>
        </a:p>
      </dgm:t>
    </dgm:pt>
    <dgm:pt modelId="{BCAEB95D-075F-4F77-B4E4-1F42D9D01B6A}">
      <dgm:prSet/>
      <dgm:spPr/>
      <dgm:t>
        <a:bodyPr/>
        <a:lstStyle/>
        <a:p>
          <a:r>
            <a:rPr lang="en-GB" b="1"/>
            <a:t>Main challenges:</a:t>
          </a:r>
          <a:r>
            <a:rPr lang="en-GB"/>
            <a:t> We would like to discuss the</a:t>
          </a:r>
          <a:r>
            <a:rPr lang="en-GB" b="1"/>
            <a:t> </a:t>
          </a:r>
          <a:r>
            <a:rPr lang="en-GB"/>
            <a:t>main challenges you have experienced in your attempt to find SEN services to design research activities to identify recommendations about these challenges. </a:t>
          </a:r>
        </a:p>
      </dgm:t>
    </dgm:pt>
    <dgm:pt modelId="{9377F774-8D78-46E9-9FB0-701349122897}" type="parTrans" cxnId="{E69C2B51-0D87-47D1-BCF4-A5EE7E8F4BFB}">
      <dgm:prSet/>
      <dgm:spPr/>
      <dgm:t>
        <a:bodyPr/>
        <a:lstStyle/>
        <a:p>
          <a:endParaRPr lang="en-GB"/>
        </a:p>
      </dgm:t>
    </dgm:pt>
    <dgm:pt modelId="{8E8E92CB-338E-42EF-9A2A-2ECCC8CB47C4}" type="sibTrans" cxnId="{E69C2B51-0D87-47D1-BCF4-A5EE7E8F4BFB}">
      <dgm:prSet/>
      <dgm:spPr/>
      <dgm:t>
        <a:bodyPr/>
        <a:lstStyle/>
        <a:p>
          <a:endParaRPr lang="en-GB"/>
        </a:p>
      </dgm:t>
    </dgm:pt>
    <dgm:pt modelId="{921E4CB7-9EED-4E8E-93CF-BBBDBAD822A4}">
      <dgm:prSet/>
      <dgm:spPr/>
      <dgm:t>
        <a:bodyPr/>
        <a:lstStyle/>
        <a:p>
          <a:r>
            <a:rPr lang="en-GB" b="1"/>
            <a:t>Complaints or Appeals:</a:t>
          </a:r>
          <a:r>
            <a:rPr lang="en-GB"/>
            <a:t> Have you ever made a complaint or an appeal? Do you think this research activity would be useful?</a:t>
          </a:r>
        </a:p>
      </dgm:t>
    </dgm:pt>
    <dgm:pt modelId="{2D6AC395-2A6F-4A73-822B-5E30A7393F50}" type="parTrans" cxnId="{84E70B1F-5AAA-482A-8F22-CB06BBF206D3}">
      <dgm:prSet/>
      <dgm:spPr/>
      <dgm:t>
        <a:bodyPr/>
        <a:lstStyle/>
        <a:p>
          <a:endParaRPr lang="en-GB"/>
        </a:p>
      </dgm:t>
    </dgm:pt>
    <dgm:pt modelId="{47227280-F534-47A4-BDFC-AF12870BB2C7}" type="sibTrans" cxnId="{84E70B1F-5AAA-482A-8F22-CB06BBF206D3}">
      <dgm:prSet/>
      <dgm:spPr/>
      <dgm:t>
        <a:bodyPr/>
        <a:lstStyle/>
        <a:p>
          <a:endParaRPr lang="en-GB"/>
        </a:p>
      </dgm:t>
    </dgm:pt>
    <dgm:pt modelId="{1573AAEC-4D84-456A-A615-733BC198218F}">
      <dgm:prSet/>
      <dgm:spPr/>
      <dgm:t>
        <a:bodyPr/>
        <a:lstStyle/>
        <a:p>
          <a:r>
            <a:rPr lang="en-GB" b="1"/>
            <a:t>Family voice:</a:t>
          </a:r>
          <a:r>
            <a:rPr lang="en-GB"/>
            <a:t> How can we raise parents, carers and young people’s voices? </a:t>
          </a:r>
        </a:p>
      </dgm:t>
    </dgm:pt>
    <dgm:pt modelId="{0E3D5ADB-5E7F-4773-906F-FF3272AAA412}" type="parTrans" cxnId="{2AC5E25B-EC57-421F-8150-A181534FF7D6}">
      <dgm:prSet/>
      <dgm:spPr/>
      <dgm:t>
        <a:bodyPr/>
        <a:lstStyle/>
        <a:p>
          <a:endParaRPr lang="en-GB"/>
        </a:p>
      </dgm:t>
    </dgm:pt>
    <dgm:pt modelId="{613A7D27-1D0F-4AE5-BE68-63A4E6DB1771}" type="sibTrans" cxnId="{2AC5E25B-EC57-421F-8150-A181534FF7D6}">
      <dgm:prSet/>
      <dgm:spPr/>
      <dgm:t>
        <a:bodyPr/>
        <a:lstStyle/>
        <a:p>
          <a:endParaRPr lang="en-GB"/>
        </a:p>
      </dgm:t>
    </dgm:pt>
    <dgm:pt modelId="{BC48BA2D-9830-4DDE-94B9-0971712D6A1C}">
      <dgm:prSet/>
      <dgm:spPr/>
      <dgm:t>
        <a:bodyPr/>
        <a:lstStyle/>
        <a:p>
          <a:r>
            <a:rPr lang="en-GB" b="1"/>
            <a:t>Sample and Questions:</a:t>
          </a:r>
          <a:r>
            <a:rPr lang="en-GB"/>
            <a:t> Who should we include and what to ask? </a:t>
          </a:r>
        </a:p>
      </dgm:t>
    </dgm:pt>
    <dgm:pt modelId="{D05AD7C9-0A64-463F-9BC2-D733C04210B9}" type="parTrans" cxnId="{D4FCE383-BE20-46D9-B3FC-0F360DE0C772}">
      <dgm:prSet/>
      <dgm:spPr/>
      <dgm:t>
        <a:bodyPr/>
        <a:lstStyle/>
        <a:p>
          <a:endParaRPr lang="en-GB"/>
        </a:p>
      </dgm:t>
    </dgm:pt>
    <dgm:pt modelId="{347C2114-DE2F-4235-AF09-253067DAD3D4}" type="sibTrans" cxnId="{D4FCE383-BE20-46D9-B3FC-0F360DE0C772}">
      <dgm:prSet/>
      <dgm:spPr/>
      <dgm:t>
        <a:bodyPr/>
        <a:lstStyle/>
        <a:p>
          <a:endParaRPr lang="en-GB"/>
        </a:p>
      </dgm:t>
    </dgm:pt>
    <dgm:pt modelId="{B83F1CF6-AE0F-4D42-B5AB-69F58CFE72E2}">
      <dgm:prSet/>
      <dgm:spPr/>
      <dgm:t>
        <a:bodyPr/>
        <a:lstStyle/>
        <a:p>
          <a:r>
            <a:rPr lang="en-GB" b="1"/>
            <a:t>Research output:</a:t>
          </a:r>
          <a:r>
            <a:rPr lang="en-GB"/>
            <a:t> We are thinking of developing an online toolkit…Would that be useful? </a:t>
          </a:r>
        </a:p>
      </dgm:t>
    </dgm:pt>
    <dgm:pt modelId="{7A267F83-B5E5-405F-A093-7D22B25DE5E4}" type="parTrans" cxnId="{83DA0A29-B268-46CC-9FA8-6B05B96C128B}">
      <dgm:prSet/>
      <dgm:spPr/>
      <dgm:t>
        <a:bodyPr/>
        <a:lstStyle/>
        <a:p>
          <a:endParaRPr lang="en-GB"/>
        </a:p>
      </dgm:t>
    </dgm:pt>
    <dgm:pt modelId="{B972BB3A-58F2-4A63-9C15-518BD1D4359A}" type="sibTrans" cxnId="{83DA0A29-B268-46CC-9FA8-6B05B96C128B}">
      <dgm:prSet/>
      <dgm:spPr/>
      <dgm:t>
        <a:bodyPr/>
        <a:lstStyle/>
        <a:p>
          <a:endParaRPr lang="en-GB"/>
        </a:p>
      </dgm:t>
    </dgm:pt>
    <dgm:pt modelId="{C4CEC48F-5D0F-4EA7-B448-D252F1AC55A2}" type="pres">
      <dgm:prSet presAssocID="{05B874CF-A660-4DBD-A1FF-F5C54AC60728}" presName="linearFlow" presStyleCnt="0">
        <dgm:presLayoutVars>
          <dgm:dir/>
          <dgm:resizeHandles val="exact"/>
        </dgm:presLayoutVars>
      </dgm:prSet>
      <dgm:spPr/>
    </dgm:pt>
    <dgm:pt modelId="{9E8EC6EB-FBE7-4935-8773-14F33840B001}" type="pres">
      <dgm:prSet presAssocID="{BCAEB95D-075F-4F77-B4E4-1F42D9D01B6A}" presName="composite" presStyleCnt="0"/>
      <dgm:spPr/>
    </dgm:pt>
    <dgm:pt modelId="{91CE4D00-EBDA-463B-A8EF-4C7413958595}" type="pres">
      <dgm:prSet presAssocID="{BCAEB95D-075F-4F77-B4E4-1F42D9D01B6A}" presName="imgShp" presStyleLbl="fgImgPlace1" presStyleIdx="0" presStyleCnt="5"/>
      <dgm:spPr/>
    </dgm:pt>
    <dgm:pt modelId="{9140AF51-449A-44C4-B7DD-C55F0045BB61}" type="pres">
      <dgm:prSet presAssocID="{BCAEB95D-075F-4F77-B4E4-1F42D9D01B6A}" presName="txShp" presStyleLbl="node1" presStyleIdx="0" presStyleCnt="5">
        <dgm:presLayoutVars>
          <dgm:bulletEnabled val="1"/>
        </dgm:presLayoutVars>
      </dgm:prSet>
      <dgm:spPr/>
    </dgm:pt>
    <dgm:pt modelId="{B9BFD5A0-438A-43E2-AAED-CBC782E893E3}" type="pres">
      <dgm:prSet presAssocID="{8E8E92CB-338E-42EF-9A2A-2ECCC8CB47C4}" presName="spacing" presStyleCnt="0"/>
      <dgm:spPr/>
    </dgm:pt>
    <dgm:pt modelId="{9E5950DD-3E08-452D-87EE-7ED4DF98F357}" type="pres">
      <dgm:prSet presAssocID="{921E4CB7-9EED-4E8E-93CF-BBBDBAD822A4}" presName="composite" presStyleCnt="0"/>
      <dgm:spPr/>
    </dgm:pt>
    <dgm:pt modelId="{6FA41172-FFB8-4E4D-A84A-096B7152CA43}" type="pres">
      <dgm:prSet presAssocID="{921E4CB7-9EED-4E8E-93CF-BBBDBAD822A4}" presName="imgShp" presStyleLbl="fgImgPlace1" presStyleIdx="1" presStyleCnt="5"/>
      <dgm:spPr/>
    </dgm:pt>
    <dgm:pt modelId="{A546AE64-8759-4740-AC72-6EA5EF73B6B1}" type="pres">
      <dgm:prSet presAssocID="{921E4CB7-9EED-4E8E-93CF-BBBDBAD822A4}" presName="txShp" presStyleLbl="node1" presStyleIdx="1" presStyleCnt="5">
        <dgm:presLayoutVars>
          <dgm:bulletEnabled val="1"/>
        </dgm:presLayoutVars>
      </dgm:prSet>
      <dgm:spPr/>
    </dgm:pt>
    <dgm:pt modelId="{50ECA069-33A8-4C23-8768-B9B69F638894}" type="pres">
      <dgm:prSet presAssocID="{47227280-F534-47A4-BDFC-AF12870BB2C7}" presName="spacing" presStyleCnt="0"/>
      <dgm:spPr/>
    </dgm:pt>
    <dgm:pt modelId="{D3CD0D15-93E0-49EB-9195-58FAE8EA4D10}" type="pres">
      <dgm:prSet presAssocID="{1573AAEC-4D84-456A-A615-733BC198218F}" presName="composite" presStyleCnt="0"/>
      <dgm:spPr/>
    </dgm:pt>
    <dgm:pt modelId="{FD0988FE-23A5-4B62-B794-A34D10C0FDDC}" type="pres">
      <dgm:prSet presAssocID="{1573AAEC-4D84-456A-A615-733BC198218F}" presName="imgShp" presStyleLbl="fgImgPlace1" presStyleIdx="2" presStyleCnt="5"/>
      <dgm:spPr/>
    </dgm:pt>
    <dgm:pt modelId="{B5B57D51-BC7D-4443-BCBE-6E36C9114827}" type="pres">
      <dgm:prSet presAssocID="{1573AAEC-4D84-456A-A615-733BC198218F}" presName="txShp" presStyleLbl="node1" presStyleIdx="2" presStyleCnt="5">
        <dgm:presLayoutVars>
          <dgm:bulletEnabled val="1"/>
        </dgm:presLayoutVars>
      </dgm:prSet>
      <dgm:spPr/>
    </dgm:pt>
    <dgm:pt modelId="{94C5817E-2CEC-4FF0-A43B-488203525787}" type="pres">
      <dgm:prSet presAssocID="{613A7D27-1D0F-4AE5-BE68-63A4E6DB1771}" presName="spacing" presStyleCnt="0"/>
      <dgm:spPr/>
    </dgm:pt>
    <dgm:pt modelId="{EFE10728-6715-4866-8A11-0792171BF338}" type="pres">
      <dgm:prSet presAssocID="{BC48BA2D-9830-4DDE-94B9-0971712D6A1C}" presName="composite" presStyleCnt="0"/>
      <dgm:spPr/>
    </dgm:pt>
    <dgm:pt modelId="{0F18CEC0-3043-4FD2-9D12-A5E64A0AFF80}" type="pres">
      <dgm:prSet presAssocID="{BC48BA2D-9830-4DDE-94B9-0971712D6A1C}" presName="imgShp" presStyleLbl="fgImgPlace1" presStyleIdx="3" presStyleCnt="5"/>
      <dgm:spPr/>
    </dgm:pt>
    <dgm:pt modelId="{4AB496F3-3F5D-4551-A0A0-710473C4DAD3}" type="pres">
      <dgm:prSet presAssocID="{BC48BA2D-9830-4DDE-94B9-0971712D6A1C}" presName="txShp" presStyleLbl="node1" presStyleIdx="3" presStyleCnt="5">
        <dgm:presLayoutVars>
          <dgm:bulletEnabled val="1"/>
        </dgm:presLayoutVars>
      </dgm:prSet>
      <dgm:spPr/>
    </dgm:pt>
    <dgm:pt modelId="{40704FD6-27B3-4AC7-94FF-1727808D23B1}" type="pres">
      <dgm:prSet presAssocID="{347C2114-DE2F-4235-AF09-253067DAD3D4}" presName="spacing" presStyleCnt="0"/>
      <dgm:spPr/>
    </dgm:pt>
    <dgm:pt modelId="{C9DC41A3-5FA7-4788-8C8B-19BCD671C27B}" type="pres">
      <dgm:prSet presAssocID="{B83F1CF6-AE0F-4D42-B5AB-69F58CFE72E2}" presName="composite" presStyleCnt="0"/>
      <dgm:spPr/>
    </dgm:pt>
    <dgm:pt modelId="{95FE825E-0989-483F-ACF8-6BD60881723C}" type="pres">
      <dgm:prSet presAssocID="{B83F1CF6-AE0F-4D42-B5AB-69F58CFE72E2}" presName="imgShp" presStyleLbl="fgImgPlace1" presStyleIdx="4" presStyleCnt="5"/>
      <dgm:spPr/>
    </dgm:pt>
    <dgm:pt modelId="{A5253D23-A919-48A3-BE2C-F083F5DADE72}" type="pres">
      <dgm:prSet presAssocID="{B83F1CF6-AE0F-4D42-B5AB-69F58CFE72E2}" presName="txShp" presStyleLbl="node1" presStyleIdx="4" presStyleCnt="5">
        <dgm:presLayoutVars>
          <dgm:bulletEnabled val="1"/>
        </dgm:presLayoutVars>
      </dgm:prSet>
      <dgm:spPr/>
    </dgm:pt>
  </dgm:ptLst>
  <dgm:cxnLst>
    <dgm:cxn modelId="{286C150E-F03C-4992-9279-28B34BFFFB7B}" type="presOf" srcId="{1573AAEC-4D84-456A-A615-733BC198218F}" destId="{B5B57D51-BC7D-4443-BCBE-6E36C9114827}" srcOrd="0" destOrd="0" presId="urn:microsoft.com/office/officeart/2005/8/layout/vList3"/>
    <dgm:cxn modelId="{84E70B1F-5AAA-482A-8F22-CB06BBF206D3}" srcId="{05B874CF-A660-4DBD-A1FF-F5C54AC60728}" destId="{921E4CB7-9EED-4E8E-93CF-BBBDBAD822A4}" srcOrd="1" destOrd="0" parTransId="{2D6AC395-2A6F-4A73-822B-5E30A7393F50}" sibTransId="{47227280-F534-47A4-BDFC-AF12870BB2C7}"/>
    <dgm:cxn modelId="{83DA0A29-B268-46CC-9FA8-6B05B96C128B}" srcId="{05B874CF-A660-4DBD-A1FF-F5C54AC60728}" destId="{B83F1CF6-AE0F-4D42-B5AB-69F58CFE72E2}" srcOrd="4" destOrd="0" parTransId="{7A267F83-B5E5-405F-A093-7D22B25DE5E4}" sibTransId="{B972BB3A-58F2-4A63-9C15-518BD1D4359A}"/>
    <dgm:cxn modelId="{D1946930-0333-4248-B5EC-BA4E70906357}" type="presOf" srcId="{BC48BA2D-9830-4DDE-94B9-0971712D6A1C}" destId="{4AB496F3-3F5D-4551-A0A0-710473C4DAD3}" srcOrd="0" destOrd="0" presId="urn:microsoft.com/office/officeart/2005/8/layout/vList3"/>
    <dgm:cxn modelId="{479BF93C-FF2F-4375-9FE9-C86476934C25}" type="presOf" srcId="{921E4CB7-9EED-4E8E-93CF-BBBDBAD822A4}" destId="{A546AE64-8759-4740-AC72-6EA5EF73B6B1}" srcOrd="0" destOrd="0" presId="urn:microsoft.com/office/officeart/2005/8/layout/vList3"/>
    <dgm:cxn modelId="{2AC5E25B-EC57-421F-8150-A181534FF7D6}" srcId="{05B874CF-A660-4DBD-A1FF-F5C54AC60728}" destId="{1573AAEC-4D84-456A-A615-733BC198218F}" srcOrd="2" destOrd="0" parTransId="{0E3D5ADB-5E7F-4773-906F-FF3272AAA412}" sibTransId="{613A7D27-1D0F-4AE5-BE68-63A4E6DB1771}"/>
    <dgm:cxn modelId="{75005765-A094-4BED-817C-DB18F36A4354}" type="presOf" srcId="{BCAEB95D-075F-4F77-B4E4-1F42D9D01B6A}" destId="{9140AF51-449A-44C4-B7DD-C55F0045BB61}" srcOrd="0" destOrd="0" presId="urn:microsoft.com/office/officeart/2005/8/layout/vList3"/>
    <dgm:cxn modelId="{E69C2B51-0D87-47D1-BCF4-A5EE7E8F4BFB}" srcId="{05B874CF-A660-4DBD-A1FF-F5C54AC60728}" destId="{BCAEB95D-075F-4F77-B4E4-1F42D9D01B6A}" srcOrd="0" destOrd="0" parTransId="{9377F774-8D78-46E9-9FB0-701349122897}" sibTransId="{8E8E92CB-338E-42EF-9A2A-2ECCC8CB47C4}"/>
    <dgm:cxn modelId="{D4FCE383-BE20-46D9-B3FC-0F360DE0C772}" srcId="{05B874CF-A660-4DBD-A1FF-F5C54AC60728}" destId="{BC48BA2D-9830-4DDE-94B9-0971712D6A1C}" srcOrd="3" destOrd="0" parTransId="{D05AD7C9-0A64-463F-9BC2-D733C04210B9}" sibTransId="{347C2114-DE2F-4235-AF09-253067DAD3D4}"/>
    <dgm:cxn modelId="{60D1BE93-791C-4B05-B2D4-426207B6DB3B}" type="presOf" srcId="{B83F1CF6-AE0F-4D42-B5AB-69F58CFE72E2}" destId="{A5253D23-A919-48A3-BE2C-F083F5DADE72}" srcOrd="0" destOrd="0" presId="urn:microsoft.com/office/officeart/2005/8/layout/vList3"/>
    <dgm:cxn modelId="{94911098-D898-4DB5-9044-CB7A99F7B136}" type="presOf" srcId="{05B874CF-A660-4DBD-A1FF-F5C54AC60728}" destId="{C4CEC48F-5D0F-4EA7-B448-D252F1AC55A2}" srcOrd="0" destOrd="0" presId="urn:microsoft.com/office/officeart/2005/8/layout/vList3"/>
    <dgm:cxn modelId="{081F93E1-85C3-4A66-A3FB-897F21908FD3}" type="presParOf" srcId="{C4CEC48F-5D0F-4EA7-B448-D252F1AC55A2}" destId="{9E8EC6EB-FBE7-4935-8773-14F33840B001}" srcOrd="0" destOrd="0" presId="urn:microsoft.com/office/officeart/2005/8/layout/vList3"/>
    <dgm:cxn modelId="{BCEFE4DC-9436-4490-83AA-4BE1B6252C84}" type="presParOf" srcId="{9E8EC6EB-FBE7-4935-8773-14F33840B001}" destId="{91CE4D00-EBDA-463B-A8EF-4C7413958595}" srcOrd="0" destOrd="0" presId="urn:microsoft.com/office/officeart/2005/8/layout/vList3"/>
    <dgm:cxn modelId="{92B12A8E-B351-4EB8-94AD-D94DF2C5DC35}" type="presParOf" srcId="{9E8EC6EB-FBE7-4935-8773-14F33840B001}" destId="{9140AF51-449A-44C4-B7DD-C55F0045BB61}" srcOrd="1" destOrd="0" presId="urn:microsoft.com/office/officeart/2005/8/layout/vList3"/>
    <dgm:cxn modelId="{9F6F3766-3CF1-46E0-8325-EFA2D43B522D}" type="presParOf" srcId="{C4CEC48F-5D0F-4EA7-B448-D252F1AC55A2}" destId="{B9BFD5A0-438A-43E2-AAED-CBC782E893E3}" srcOrd="1" destOrd="0" presId="urn:microsoft.com/office/officeart/2005/8/layout/vList3"/>
    <dgm:cxn modelId="{BBC94F5E-71FA-43A9-8975-7C00FE7D7AF8}" type="presParOf" srcId="{C4CEC48F-5D0F-4EA7-B448-D252F1AC55A2}" destId="{9E5950DD-3E08-452D-87EE-7ED4DF98F357}" srcOrd="2" destOrd="0" presId="urn:microsoft.com/office/officeart/2005/8/layout/vList3"/>
    <dgm:cxn modelId="{464D77E2-60D1-4FAF-9191-6DB5F7702D39}" type="presParOf" srcId="{9E5950DD-3E08-452D-87EE-7ED4DF98F357}" destId="{6FA41172-FFB8-4E4D-A84A-096B7152CA43}" srcOrd="0" destOrd="0" presId="urn:microsoft.com/office/officeart/2005/8/layout/vList3"/>
    <dgm:cxn modelId="{00881357-EAB8-46C5-8918-8225AFA2BAA7}" type="presParOf" srcId="{9E5950DD-3E08-452D-87EE-7ED4DF98F357}" destId="{A546AE64-8759-4740-AC72-6EA5EF73B6B1}" srcOrd="1" destOrd="0" presId="urn:microsoft.com/office/officeart/2005/8/layout/vList3"/>
    <dgm:cxn modelId="{6824C953-134F-4259-A27D-6E5BA4B45CEF}" type="presParOf" srcId="{C4CEC48F-5D0F-4EA7-B448-D252F1AC55A2}" destId="{50ECA069-33A8-4C23-8768-B9B69F638894}" srcOrd="3" destOrd="0" presId="urn:microsoft.com/office/officeart/2005/8/layout/vList3"/>
    <dgm:cxn modelId="{3F1947CF-A871-4CAD-8F77-C3882E72E11C}" type="presParOf" srcId="{C4CEC48F-5D0F-4EA7-B448-D252F1AC55A2}" destId="{D3CD0D15-93E0-49EB-9195-58FAE8EA4D10}" srcOrd="4" destOrd="0" presId="urn:microsoft.com/office/officeart/2005/8/layout/vList3"/>
    <dgm:cxn modelId="{CEB9245C-2C03-46C0-9656-EB1AFE8ED5BA}" type="presParOf" srcId="{D3CD0D15-93E0-49EB-9195-58FAE8EA4D10}" destId="{FD0988FE-23A5-4B62-B794-A34D10C0FDDC}" srcOrd="0" destOrd="0" presId="urn:microsoft.com/office/officeart/2005/8/layout/vList3"/>
    <dgm:cxn modelId="{1B2EB3C5-9CC7-44D2-9949-5AEE9C683CF6}" type="presParOf" srcId="{D3CD0D15-93E0-49EB-9195-58FAE8EA4D10}" destId="{B5B57D51-BC7D-4443-BCBE-6E36C9114827}" srcOrd="1" destOrd="0" presId="urn:microsoft.com/office/officeart/2005/8/layout/vList3"/>
    <dgm:cxn modelId="{0F8726ED-3E44-451B-8223-525C824A3245}" type="presParOf" srcId="{C4CEC48F-5D0F-4EA7-B448-D252F1AC55A2}" destId="{94C5817E-2CEC-4FF0-A43B-488203525787}" srcOrd="5" destOrd="0" presId="urn:microsoft.com/office/officeart/2005/8/layout/vList3"/>
    <dgm:cxn modelId="{BE2C7ED0-0A84-4AFD-90A6-5E5191466AB8}" type="presParOf" srcId="{C4CEC48F-5D0F-4EA7-B448-D252F1AC55A2}" destId="{EFE10728-6715-4866-8A11-0792171BF338}" srcOrd="6" destOrd="0" presId="urn:microsoft.com/office/officeart/2005/8/layout/vList3"/>
    <dgm:cxn modelId="{DCB670F4-CFCB-45F3-AECD-65F747B1342B}" type="presParOf" srcId="{EFE10728-6715-4866-8A11-0792171BF338}" destId="{0F18CEC0-3043-4FD2-9D12-A5E64A0AFF80}" srcOrd="0" destOrd="0" presId="urn:microsoft.com/office/officeart/2005/8/layout/vList3"/>
    <dgm:cxn modelId="{9E2AC979-8CAE-48A5-8F0A-774DD8F4A395}" type="presParOf" srcId="{EFE10728-6715-4866-8A11-0792171BF338}" destId="{4AB496F3-3F5D-4551-A0A0-710473C4DAD3}" srcOrd="1" destOrd="0" presId="urn:microsoft.com/office/officeart/2005/8/layout/vList3"/>
    <dgm:cxn modelId="{1D8623EB-8178-4216-B234-FD98BEF91B1E}" type="presParOf" srcId="{C4CEC48F-5D0F-4EA7-B448-D252F1AC55A2}" destId="{40704FD6-27B3-4AC7-94FF-1727808D23B1}" srcOrd="7" destOrd="0" presId="urn:microsoft.com/office/officeart/2005/8/layout/vList3"/>
    <dgm:cxn modelId="{13AB66C3-987C-4901-A41C-B09F8221B733}" type="presParOf" srcId="{C4CEC48F-5D0F-4EA7-B448-D252F1AC55A2}" destId="{C9DC41A3-5FA7-4788-8C8B-19BCD671C27B}" srcOrd="8" destOrd="0" presId="urn:microsoft.com/office/officeart/2005/8/layout/vList3"/>
    <dgm:cxn modelId="{46B2E4ED-7DFF-4512-8947-7F70AB92EE74}" type="presParOf" srcId="{C9DC41A3-5FA7-4788-8C8B-19BCD671C27B}" destId="{95FE825E-0989-483F-ACF8-6BD60881723C}" srcOrd="0" destOrd="0" presId="urn:microsoft.com/office/officeart/2005/8/layout/vList3"/>
    <dgm:cxn modelId="{78CE0955-AE91-4461-BAD1-0A6170502824}" type="presParOf" srcId="{C9DC41A3-5FA7-4788-8C8B-19BCD671C27B}" destId="{A5253D23-A919-48A3-BE2C-F083F5DADE7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4469B-F15E-4765-808E-D414F79EA4C8}">
      <dsp:nvSpPr>
        <dsp:cNvPr id="0" name=""/>
        <dsp:cNvSpPr/>
      </dsp:nvSpPr>
      <dsp:spPr>
        <a:xfrm>
          <a:off x="2617215" y="2246"/>
          <a:ext cx="2944367" cy="1482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Local offer-online hub</a:t>
          </a:r>
          <a:endParaRPr lang="en-GB" sz="2500" kern="1200" dirty="0"/>
        </a:p>
      </dsp:txBody>
      <dsp:txXfrm>
        <a:off x="2689594" y="74625"/>
        <a:ext cx="2799609" cy="1337926"/>
      </dsp:txXfrm>
    </dsp:sp>
    <dsp:sp modelId="{216B0708-668F-4DFC-BBAB-E64C523DD708}">
      <dsp:nvSpPr>
        <dsp:cNvPr id="0" name=""/>
        <dsp:cNvSpPr/>
      </dsp:nvSpPr>
      <dsp:spPr>
        <a:xfrm>
          <a:off x="2617215" y="1559064"/>
          <a:ext cx="2944367" cy="1482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SEND Information Advice and Support Services (SENDIASS)</a:t>
          </a:r>
        </a:p>
      </dsp:txBody>
      <dsp:txXfrm>
        <a:off x="2689594" y="1631443"/>
        <a:ext cx="2799609" cy="1337926"/>
      </dsp:txXfrm>
    </dsp:sp>
    <dsp:sp modelId="{698585BD-2B0D-4AE3-8424-8518F4B44179}">
      <dsp:nvSpPr>
        <dsp:cNvPr id="0" name=""/>
        <dsp:cNvSpPr/>
      </dsp:nvSpPr>
      <dsp:spPr>
        <a:xfrm>
          <a:off x="2517843" y="3118129"/>
          <a:ext cx="2944367" cy="1482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LA digital teams</a:t>
          </a:r>
          <a:endParaRPr lang="en-GB" sz="2500" kern="1200" dirty="0"/>
        </a:p>
      </dsp:txBody>
      <dsp:txXfrm>
        <a:off x="2590222" y="3190508"/>
        <a:ext cx="2799609" cy="1337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A87A-D618-436B-8157-6BFD78722ED6}">
      <dsp:nvSpPr>
        <dsp:cNvPr id="0" name=""/>
        <dsp:cNvSpPr/>
      </dsp:nvSpPr>
      <dsp:spPr>
        <a:xfrm>
          <a:off x="0" y="0"/>
          <a:ext cx="1540371"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600" kern="1200" dirty="0"/>
            <a:t>Informants</a:t>
          </a:r>
          <a:endParaRPr lang="en-GB" sz="1600" kern="1200" dirty="0"/>
        </a:p>
        <a:p>
          <a:pPr marL="114300" lvl="1" indent="-114300" algn="l" defTabSz="533400">
            <a:lnSpc>
              <a:spcPct val="90000"/>
            </a:lnSpc>
            <a:spcBef>
              <a:spcPct val="0"/>
            </a:spcBef>
            <a:spcAft>
              <a:spcPct val="15000"/>
            </a:spcAft>
            <a:buChar char="•"/>
          </a:pPr>
          <a:endParaRPr lang="en-GB" sz="1200" kern="1200" dirty="0"/>
        </a:p>
      </dsp:txBody>
      <dsp:txXfrm>
        <a:off x="0" y="1740535"/>
        <a:ext cx="1540371" cy="1740535"/>
      </dsp:txXfrm>
    </dsp:sp>
    <dsp:sp modelId="{B187175E-76CD-49FD-9D13-19B6896428EC}">
      <dsp:nvSpPr>
        <dsp:cNvPr id="0" name=""/>
        <dsp:cNvSpPr/>
      </dsp:nvSpPr>
      <dsp:spPr>
        <a:xfrm>
          <a:off x="46211" y="261080"/>
          <a:ext cx="1447948" cy="144899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801A74-07DC-4727-AE3D-9645107760A4}">
      <dsp:nvSpPr>
        <dsp:cNvPr id="0" name=""/>
        <dsp:cNvSpPr/>
      </dsp:nvSpPr>
      <dsp:spPr>
        <a:xfrm>
          <a:off x="1567081" y="0"/>
          <a:ext cx="1540371"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ct val="35000"/>
            </a:spcAft>
            <a:buNone/>
          </a:pPr>
          <a:r>
            <a:rPr lang="en-GB" sz="1600" kern="1200" dirty="0"/>
            <a:t>Endorsers of the usefulness of the proposed research </a:t>
          </a:r>
        </a:p>
      </dsp:txBody>
      <dsp:txXfrm>
        <a:off x="1567081" y="1740535"/>
        <a:ext cx="1540371" cy="1740535"/>
      </dsp:txXfrm>
    </dsp:sp>
    <dsp:sp modelId="{5B517E20-DE57-4BC9-9E7C-D0A9FCD6890F}">
      <dsp:nvSpPr>
        <dsp:cNvPr id="0" name=""/>
        <dsp:cNvSpPr/>
      </dsp:nvSpPr>
      <dsp:spPr>
        <a:xfrm>
          <a:off x="1632793" y="261080"/>
          <a:ext cx="1447948" cy="144899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3A8949-898A-4E59-9F68-574BA0F4EE6B}">
      <dsp:nvSpPr>
        <dsp:cNvPr id="0" name=""/>
        <dsp:cNvSpPr/>
      </dsp:nvSpPr>
      <dsp:spPr>
        <a:xfrm>
          <a:off x="3173164" y="0"/>
          <a:ext cx="1540371"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endParaRPr lang="en-GB" sz="1600" kern="1200"/>
        </a:p>
        <a:p>
          <a:pPr marL="114300" lvl="1" indent="0" algn="l" defTabSz="533400">
            <a:lnSpc>
              <a:spcPct val="90000"/>
            </a:lnSpc>
            <a:spcBef>
              <a:spcPct val="0"/>
            </a:spcBef>
            <a:spcAft>
              <a:spcPct val="15000"/>
            </a:spcAft>
            <a:buChar char="•"/>
          </a:pPr>
          <a:endParaRPr lang="en-GB" sz="1200" kern="1200" dirty="0"/>
        </a:p>
        <a:p>
          <a:pPr marL="0" marR="0" lvl="0" indent="0" algn="l" defTabSz="914400" eaLnBrk="1" fontAlgn="auto" latinLnBrk="0" hangingPunct="1">
            <a:lnSpc>
              <a:spcPct val="100000"/>
            </a:lnSpc>
            <a:spcBef>
              <a:spcPts val="0"/>
            </a:spcBef>
            <a:spcAft>
              <a:spcPts val="0"/>
            </a:spcAft>
            <a:buClrTx/>
            <a:buSzTx/>
            <a:buFontTx/>
            <a:buNone/>
            <a:tabLst/>
            <a:defRPr/>
          </a:pPr>
          <a:r>
            <a:rPr lang="en-GB" sz="1600" kern="1200" dirty="0"/>
            <a:t>Recipients of research findings</a:t>
          </a:r>
        </a:p>
        <a:p>
          <a:pPr marL="114300" lvl="1" indent="0" algn="l" defTabSz="533400">
            <a:lnSpc>
              <a:spcPct val="90000"/>
            </a:lnSpc>
            <a:spcBef>
              <a:spcPct val="0"/>
            </a:spcBef>
            <a:spcAft>
              <a:spcPct val="15000"/>
            </a:spcAft>
          </a:pPr>
          <a:endParaRPr lang="en-GB" sz="1200" kern="1200" dirty="0"/>
        </a:p>
      </dsp:txBody>
      <dsp:txXfrm>
        <a:off x="3173164" y="1740535"/>
        <a:ext cx="1540371" cy="1740535"/>
      </dsp:txXfrm>
    </dsp:sp>
    <dsp:sp modelId="{299F2851-25EC-482D-888C-2642D10AAAD0}">
      <dsp:nvSpPr>
        <dsp:cNvPr id="0" name=""/>
        <dsp:cNvSpPr/>
      </dsp:nvSpPr>
      <dsp:spPr>
        <a:xfrm>
          <a:off x="3219375" y="261080"/>
          <a:ext cx="1447948" cy="144899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9B3C2-A2BA-4ABB-AAB6-8F3955D3F41F}">
      <dsp:nvSpPr>
        <dsp:cNvPr id="0" name=""/>
        <dsp:cNvSpPr/>
      </dsp:nvSpPr>
      <dsp:spPr>
        <a:xfrm>
          <a:off x="4759746" y="0"/>
          <a:ext cx="1540371"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1200" dirty="0"/>
            <a:t>Commissioners who conceive and initiate studies and recruit researchers</a:t>
          </a:r>
        </a:p>
        <a:p>
          <a:pPr marL="0" lvl="0" algn="ctr" defTabSz="711200">
            <a:lnSpc>
              <a:spcPct val="90000"/>
            </a:lnSpc>
            <a:spcBef>
              <a:spcPct val="0"/>
            </a:spcBef>
            <a:spcAft>
              <a:spcPct val="35000"/>
            </a:spcAft>
            <a:buNone/>
          </a:pPr>
          <a:endParaRPr lang="en-GB" kern="1200" dirty="0"/>
        </a:p>
      </dsp:txBody>
      <dsp:txXfrm>
        <a:off x="4759746" y="1740535"/>
        <a:ext cx="1540371" cy="1740535"/>
      </dsp:txXfrm>
    </dsp:sp>
    <dsp:sp modelId="{C598885F-31EA-4B38-AD5A-7BB917F29978}">
      <dsp:nvSpPr>
        <dsp:cNvPr id="0" name=""/>
        <dsp:cNvSpPr/>
      </dsp:nvSpPr>
      <dsp:spPr>
        <a:xfrm>
          <a:off x="4805957" y="261080"/>
          <a:ext cx="1447948" cy="144899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219BF-80F8-4E7D-B0CC-C0393034B2F3}">
      <dsp:nvSpPr>
        <dsp:cNvPr id="0" name=""/>
        <dsp:cNvSpPr/>
      </dsp:nvSpPr>
      <dsp:spPr>
        <a:xfrm>
          <a:off x="6346328" y="0"/>
          <a:ext cx="1540371"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1200" dirty="0"/>
            <a:t>Co-researchers</a:t>
          </a:r>
          <a:endParaRPr lang="en-GB" sz="1600" kern="1200" dirty="0"/>
        </a:p>
        <a:p>
          <a:pPr marL="0" lvl="0" algn="ctr" defTabSz="711200">
            <a:lnSpc>
              <a:spcPct val="90000"/>
            </a:lnSpc>
            <a:spcBef>
              <a:spcPct val="0"/>
            </a:spcBef>
            <a:spcAft>
              <a:spcPct val="35000"/>
            </a:spcAft>
            <a:buNone/>
          </a:pPr>
          <a:endParaRPr lang="en-GB" sz="1400" kern="1200" dirty="0"/>
        </a:p>
      </dsp:txBody>
      <dsp:txXfrm>
        <a:off x="6346328" y="1740535"/>
        <a:ext cx="1540371" cy="1740535"/>
      </dsp:txXfrm>
    </dsp:sp>
    <dsp:sp modelId="{5C3FAAD9-2FEE-4680-B505-CA1E6F02AE01}">
      <dsp:nvSpPr>
        <dsp:cNvPr id="0" name=""/>
        <dsp:cNvSpPr/>
      </dsp:nvSpPr>
      <dsp:spPr>
        <a:xfrm>
          <a:off x="6392540" y="261080"/>
          <a:ext cx="1447948" cy="144899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C0400-E544-48C7-81C2-DF18A5CC5818}">
      <dsp:nvSpPr>
        <dsp:cNvPr id="0" name=""/>
        <dsp:cNvSpPr/>
      </dsp:nvSpPr>
      <dsp:spPr>
        <a:xfrm>
          <a:off x="315467" y="3619599"/>
          <a:ext cx="7255764"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CE63E-4500-4126-BC1B-44CEE69E9549}">
      <dsp:nvSpPr>
        <dsp:cNvPr id="0" name=""/>
        <dsp:cNvSpPr/>
      </dsp:nvSpPr>
      <dsp:spPr>
        <a:xfrm>
          <a:off x="602456" y="0"/>
          <a:ext cx="6827837" cy="43889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B45AF-AB79-4AFF-9572-7572AD8662D0}">
      <dsp:nvSpPr>
        <dsp:cNvPr id="0" name=""/>
        <dsp:cNvSpPr/>
      </dsp:nvSpPr>
      <dsp:spPr>
        <a:xfrm>
          <a:off x="4020" y="1316671"/>
          <a:ext cx="1933664" cy="1755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February: Workshops to explore research ideas/activities</a:t>
          </a:r>
        </a:p>
      </dsp:txBody>
      <dsp:txXfrm>
        <a:off x="89719" y="1402370"/>
        <a:ext cx="1762266" cy="1584164"/>
      </dsp:txXfrm>
    </dsp:sp>
    <dsp:sp modelId="{04766E23-D134-47B8-94A6-E2A784AA3122}">
      <dsp:nvSpPr>
        <dsp:cNvPr id="0" name=""/>
        <dsp:cNvSpPr/>
      </dsp:nvSpPr>
      <dsp:spPr>
        <a:xfrm>
          <a:off x="2034368" y="1316671"/>
          <a:ext cx="1933664" cy="1755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March: Analysis of February workshops</a:t>
          </a:r>
        </a:p>
      </dsp:txBody>
      <dsp:txXfrm>
        <a:off x="2120067" y="1402370"/>
        <a:ext cx="1762266" cy="1584164"/>
      </dsp:txXfrm>
    </dsp:sp>
    <dsp:sp modelId="{1066CF21-3F9C-415A-9AC9-3C83EE513AFF}">
      <dsp:nvSpPr>
        <dsp:cNvPr id="0" name=""/>
        <dsp:cNvSpPr/>
      </dsp:nvSpPr>
      <dsp:spPr>
        <a:xfrm>
          <a:off x="4064716" y="1316671"/>
          <a:ext cx="1933664" cy="1755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April: Second round of workshops to design research activities</a:t>
          </a:r>
        </a:p>
      </dsp:txBody>
      <dsp:txXfrm>
        <a:off x="4150415" y="1402370"/>
        <a:ext cx="1762266" cy="1584164"/>
      </dsp:txXfrm>
    </dsp:sp>
    <dsp:sp modelId="{9E389145-B368-4DBB-9E08-54B10D8599C4}">
      <dsp:nvSpPr>
        <dsp:cNvPr id="0" name=""/>
        <dsp:cNvSpPr/>
      </dsp:nvSpPr>
      <dsp:spPr>
        <a:xfrm>
          <a:off x="6095064" y="1316671"/>
          <a:ext cx="1933664" cy="1755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May to June: Analysis of April workshops and writing of the research proposal which later submitted to the funder.</a:t>
          </a:r>
        </a:p>
      </dsp:txBody>
      <dsp:txXfrm>
        <a:off x="6180763" y="1402370"/>
        <a:ext cx="1762266" cy="1584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4F6D8-2A42-4FA7-A7AD-4F5601DD36FA}">
      <dsp:nvSpPr>
        <dsp:cNvPr id="0" name=""/>
        <dsp:cNvSpPr/>
      </dsp:nvSpPr>
      <dsp:spPr>
        <a:xfrm rot="10800000">
          <a:off x="1250843" y="783"/>
          <a:ext cx="4907450" cy="55366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150"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a:t>Challenges:</a:t>
          </a:r>
          <a:r>
            <a:rPr lang="en-GB" sz="1200" kern="1200"/>
            <a:t> How can we investigate the main challenges that services and families have in providing and finding SEND services, respectively? </a:t>
          </a:r>
          <a:endParaRPr lang="en-GB" sz="1200" kern="1200" dirty="0"/>
        </a:p>
      </dsp:txBody>
      <dsp:txXfrm rot="10800000">
        <a:off x="1389259" y="783"/>
        <a:ext cx="4769034" cy="553663"/>
      </dsp:txXfrm>
    </dsp:sp>
    <dsp:sp modelId="{207F3B69-15D0-4206-85FC-9E4FD3B08AE3}">
      <dsp:nvSpPr>
        <dsp:cNvPr id="0" name=""/>
        <dsp:cNvSpPr/>
      </dsp:nvSpPr>
      <dsp:spPr>
        <a:xfrm>
          <a:off x="1035725" y="783"/>
          <a:ext cx="553663" cy="55366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D72B0-1DF7-4BC2-ABB8-D03CB20DB7B3}">
      <dsp:nvSpPr>
        <dsp:cNvPr id="0" name=""/>
        <dsp:cNvSpPr/>
      </dsp:nvSpPr>
      <dsp:spPr>
        <a:xfrm rot="10800000">
          <a:off x="1343414" y="719720"/>
          <a:ext cx="4784022" cy="55366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150" tIns="45720" rIns="85344" bIns="45720" numCol="1" spcCol="1270" anchor="ctr" anchorCtr="0">
          <a:noAutofit/>
        </a:bodyPr>
        <a:lstStyle/>
        <a:p>
          <a:pPr marL="0" lvl="0" indent="0" algn="l" defTabSz="533400">
            <a:lnSpc>
              <a:spcPct val="90000"/>
            </a:lnSpc>
            <a:spcBef>
              <a:spcPct val="0"/>
            </a:spcBef>
            <a:spcAft>
              <a:spcPct val="35000"/>
            </a:spcAft>
            <a:buNone/>
          </a:pPr>
          <a:r>
            <a:rPr lang="en-GB" sz="1200" b="1" kern="1200"/>
            <a:t>Services voice:</a:t>
          </a:r>
          <a:r>
            <a:rPr lang="en-GB" sz="1200" kern="1200"/>
            <a:t> How can we raise services’ voice through research activities? </a:t>
          </a:r>
          <a:endParaRPr lang="en-GB" sz="1200" kern="1200" dirty="0"/>
        </a:p>
      </dsp:txBody>
      <dsp:txXfrm rot="10800000">
        <a:off x="1481830" y="719720"/>
        <a:ext cx="4645606" cy="553663"/>
      </dsp:txXfrm>
    </dsp:sp>
    <dsp:sp modelId="{E5FCDE72-837F-4C18-BBE3-2DDDAADF580B}">
      <dsp:nvSpPr>
        <dsp:cNvPr id="0" name=""/>
        <dsp:cNvSpPr/>
      </dsp:nvSpPr>
      <dsp:spPr>
        <a:xfrm>
          <a:off x="1066582" y="719720"/>
          <a:ext cx="553663" cy="55366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5D947-B7FB-46FC-B917-9D35221327D7}">
      <dsp:nvSpPr>
        <dsp:cNvPr id="0" name=""/>
        <dsp:cNvSpPr/>
      </dsp:nvSpPr>
      <dsp:spPr>
        <a:xfrm rot="10800000">
          <a:off x="1343414" y="1438656"/>
          <a:ext cx="4784022" cy="55366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150" tIns="45720" rIns="85344" bIns="45720" numCol="1" spcCol="1270" anchor="ctr" anchorCtr="0">
          <a:noAutofit/>
        </a:bodyPr>
        <a:lstStyle/>
        <a:p>
          <a:pPr marL="0" lvl="0" indent="0" algn="l" defTabSz="533400">
            <a:lnSpc>
              <a:spcPct val="90000"/>
            </a:lnSpc>
            <a:spcBef>
              <a:spcPct val="0"/>
            </a:spcBef>
            <a:spcAft>
              <a:spcPct val="35000"/>
            </a:spcAft>
            <a:buNone/>
          </a:pPr>
          <a:r>
            <a:rPr lang="en-GB" sz="1200" b="1" kern="1200"/>
            <a:t>Useful information for services: </a:t>
          </a:r>
          <a:r>
            <a:rPr lang="en-GB" sz="1200" kern="1200"/>
            <a:t>What type of questions we should ask parents and young people that would be useful to improve SEN services (e.g. How do parents look for services)?</a:t>
          </a:r>
          <a:endParaRPr lang="en-GB" sz="1200" kern="1200" dirty="0"/>
        </a:p>
      </dsp:txBody>
      <dsp:txXfrm rot="10800000">
        <a:off x="1481830" y="1438656"/>
        <a:ext cx="4645606" cy="553663"/>
      </dsp:txXfrm>
    </dsp:sp>
    <dsp:sp modelId="{48441871-8AE6-49D3-B127-6997CD20726D}">
      <dsp:nvSpPr>
        <dsp:cNvPr id="0" name=""/>
        <dsp:cNvSpPr/>
      </dsp:nvSpPr>
      <dsp:spPr>
        <a:xfrm>
          <a:off x="1066582" y="1438656"/>
          <a:ext cx="553663" cy="55366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3E12CB-34FE-4D7D-86F1-3F9A229C6F89}">
      <dsp:nvSpPr>
        <dsp:cNvPr id="0" name=""/>
        <dsp:cNvSpPr/>
      </dsp:nvSpPr>
      <dsp:spPr>
        <a:xfrm rot="10800000">
          <a:off x="1343414" y="2157593"/>
          <a:ext cx="4784022" cy="55366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150" tIns="45720" rIns="85344" bIns="45720" numCol="1" spcCol="1270" anchor="ctr" anchorCtr="0">
          <a:noAutofit/>
        </a:bodyPr>
        <a:lstStyle/>
        <a:p>
          <a:pPr marL="0" lvl="0" indent="0" algn="l" defTabSz="533400">
            <a:lnSpc>
              <a:spcPct val="90000"/>
            </a:lnSpc>
            <a:spcBef>
              <a:spcPct val="0"/>
            </a:spcBef>
            <a:spcAft>
              <a:spcPct val="35000"/>
            </a:spcAft>
            <a:buNone/>
          </a:pPr>
          <a:r>
            <a:rPr lang="en-GB" sz="1200" b="1" kern="1200" dirty="0"/>
            <a:t>LAs’ decision-making process</a:t>
          </a:r>
          <a:r>
            <a:rPr lang="en-GB" sz="1200" kern="1200" dirty="0"/>
            <a:t>: Would it be useful to investigate how case workers take decisions (e.g. what to include in an EHCP), or what are the challenges in taking decisions (e.g. evidence gathering)?</a:t>
          </a:r>
        </a:p>
      </dsp:txBody>
      <dsp:txXfrm rot="10800000">
        <a:off x="1481830" y="2157593"/>
        <a:ext cx="4645606" cy="553663"/>
      </dsp:txXfrm>
    </dsp:sp>
    <dsp:sp modelId="{22767751-1226-4556-8CAE-32F7922BEAC7}">
      <dsp:nvSpPr>
        <dsp:cNvPr id="0" name=""/>
        <dsp:cNvSpPr/>
      </dsp:nvSpPr>
      <dsp:spPr>
        <a:xfrm>
          <a:off x="1066582" y="2157593"/>
          <a:ext cx="553663" cy="55366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A56D22-46B9-4168-BCFD-97C4C4A6AAD8}">
      <dsp:nvSpPr>
        <dsp:cNvPr id="0" name=""/>
        <dsp:cNvSpPr/>
      </dsp:nvSpPr>
      <dsp:spPr>
        <a:xfrm rot="10800000">
          <a:off x="1343414" y="2876529"/>
          <a:ext cx="4784022" cy="55366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150" tIns="45720" rIns="85344" bIns="45720" numCol="1" spcCol="1270" anchor="ctr" anchorCtr="0">
          <a:noAutofit/>
        </a:bodyPr>
        <a:lstStyle/>
        <a:p>
          <a:pPr marL="0" lvl="0" indent="0" algn="l" defTabSz="533400">
            <a:lnSpc>
              <a:spcPct val="90000"/>
            </a:lnSpc>
            <a:spcBef>
              <a:spcPct val="0"/>
            </a:spcBef>
            <a:spcAft>
              <a:spcPct val="35000"/>
            </a:spcAft>
            <a:buNone/>
          </a:pPr>
          <a:r>
            <a:rPr lang="en-GB" sz="1200" b="1" kern="1200"/>
            <a:t>Marginalised parents:</a:t>
          </a:r>
          <a:r>
            <a:rPr lang="en-GB" sz="1200" kern="1200"/>
            <a:t> What type of research activities can we introduce to include digitally marginalised parents and young people, especially those who cannot advocate for themselves?</a:t>
          </a:r>
          <a:endParaRPr lang="en-GB" sz="1200" kern="1200" dirty="0"/>
        </a:p>
      </dsp:txBody>
      <dsp:txXfrm rot="10800000">
        <a:off x="1481830" y="2876529"/>
        <a:ext cx="4645606" cy="553663"/>
      </dsp:txXfrm>
    </dsp:sp>
    <dsp:sp modelId="{42E07C14-786F-4B7D-805B-D1DA8113FBD2}">
      <dsp:nvSpPr>
        <dsp:cNvPr id="0" name=""/>
        <dsp:cNvSpPr/>
      </dsp:nvSpPr>
      <dsp:spPr>
        <a:xfrm>
          <a:off x="1066582" y="2876529"/>
          <a:ext cx="553663" cy="55366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2DBB78-AC76-43D5-8A58-B79E65349C69}">
      <dsp:nvSpPr>
        <dsp:cNvPr id="0" name=""/>
        <dsp:cNvSpPr/>
      </dsp:nvSpPr>
      <dsp:spPr>
        <a:xfrm rot="10800000">
          <a:off x="1324469" y="3563630"/>
          <a:ext cx="4784022" cy="55366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150" tIns="45720" rIns="85344" bIns="45720" numCol="1" spcCol="1270" anchor="ctr" anchorCtr="0">
          <a:noAutofit/>
        </a:bodyPr>
        <a:lstStyle/>
        <a:p>
          <a:pPr marL="0" lvl="0" indent="0" algn="l" defTabSz="533400">
            <a:lnSpc>
              <a:spcPct val="90000"/>
            </a:lnSpc>
            <a:spcBef>
              <a:spcPct val="0"/>
            </a:spcBef>
            <a:spcAft>
              <a:spcPct val="35000"/>
            </a:spcAft>
            <a:buNone/>
          </a:pPr>
          <a:r>
            <a:rPr lang="en-GB" sz="1200" b="1" kern="1200"/>
            <a:t>Complaints and Appeals:</a:t>
          </a:r>
          <a:r>
            <a:rPr lang="en-GB" sz="1200" kern="1200"/>
            <a:t> How learning more about the complaints could make your service better? </a:t>
          </a:r>
          <a:endParaRPr lang="en-GB" sz="1200" kern="1200" dirty="0"/>
        </a:p>
      </dsp:txBody>
      <dsp:txXfrm rot="10800000">
        <a:off x="1462885" y="3563630"/>
        <a:ext cx="4645606" cy="553663"/>
      </dsp:txXfrm>
    </dsp:sp>
    <dsp:sp modelId="{0B3CCB2D-876C-4D7B-A194-4D978BDD1AFE}">
      <dsp:nvSpPr>
        <dsp:cNvPr id="0" name=""/>
        <dsp:cNvSpPr/>
      </dsp:nvSpPr>
      <dsp:spPr>
        <a:xfrm>
          <a:off x="1066582" y="3595466"/>
          <a:ext cx="553663" cy="55366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92244-2201-4CF1-BA50-5A5B1A952B1C}">
      <dsp:nvSpPr>
        <dsp:cNvPr id="0" name=""/>
        <dsp:cNvSpPr/>
      </dsp:nvSpPr>
      <dsp:spPr>
        <a:xfrm rot="10800000">
          <a:off x="1343414" y="4314402"/>
          <a:ext cx="4784022" cy="55366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150" tIns="45720" rIns="85344" bIns="45720" numCol="1" spcCol="1270" anchor="ctr" anchorCtr="0">
          <a:noAutofit/>
        </a:bodyPr>
        <a:lstStyle/>
        <a:p>
          <a:pPr marL="0" lvl="0" indent="0" algn="l" defTabSz="533400">
            <a:lnSpc>
              <a:spcPct val="90000"/>
            </a:lnSpc>
            <a:spcBef>
              <a:spcPct val="0"/>
            </a:spcBef>
            <a:spcAft>
              <a:spcPct val="35000"/>
            </a:spcAft>
            <a:buNone/>
          </a:pPr>
          <a:r>
            <a:rPr lang="en-GB" sz="1200" b="1" kern="1200"/>
            <a:t>Web analytics:</a:t>
          </a:r>
          <a:r>
            <a:rPr lang="en-GB" sz="1200" kern="1200"/>
            <a:t> Would it be useful to include web analytics (e.g. page views, engagement time) and users’ feedback (e.g. to surveys) from SENDIASS and SEN websites to understand the support users seek ?</a:t>
          </a:r>
          <a:endParaRPr lang="en-GB" sz="1200" kern="1200" dirty="0"/>
        </a:p>
      </dsp:txBody>
      <dsp:txXfrm rot="10800000">
        <a:off x="1481830" y="4314402"/>
        <a:ext cx="4645606" cy="553663"/>
      </dsp:txXfrm>
    </dsp:sp>
    <dsp:sp modelId="{3BD1A294-B93E-4A93-977E-0202E1451A10}">
      <dsp:nvSpPr>
        <dsp:cNvPr id="0" name=""/>
        <dsp:cNvSpPr/>
      </dsp:nvSpPr>
      <dsp:spPr>
        <a:xfrm>
          <a:off x="1066582" y="4314402"/>
          <a:ext cx="553663" cy="55366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025ADC-B470-4056-86F2-AF29035115E7}">
      <dsp:nvSpPr>
        <dsp:cNvPr id="0" name=""/>
        <dsp:cNvSpPr/>
      </dsp:nvSpPr>
      <dsp:spPr>
        <a:xfrm rot="10800000">
          <a:off x="1343414" y="5033339"/>
          <a:ext cx="4784022" cy="55366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150" tIns="45720" rIns="85344" bIns="45720" numCol="1" spcCol="1270" anchor="ctr" anchorCtr="0">
          <a:noAutofit/>
        </a:bodyPr>
        <a:lstStyle/>
        <a:p>
          <a:pPr marL="0" lvl="0" indent="0" algn="l" defTabSz="533400">
            <a:lnSpc>
              <a:spcPct val="90000"/>
            </a:lnSpc>
            <a:spcBef>
              <a:spcPct val="0"/>
            </a:spcBef>
            <a:spcAft>
              <a:spcPct val="35000"/>
            </a:spcAft>
            <a:buNone/>
          </a:pPr>
          <a:r>
            <a:rPr lang="en-GB" sz="1200" b="1" kern="1200"/>
            <a:t>Research output:</a:t>
          </a:r>
          <a:r>
            <a:rPr lang="en-GB" sz="1200" kern="1200"/>
            <a:t> What could be our main research outputs?</a:t>
          </a:r>
          <a:endParaRPr lang="en-GB" sz="1200" kern="1200" dirty="0"/>
        </a:p>
      </dsp:txBody>
      <dsp:txXfrm rot="10800000">
        <a:off x="1481830" y="5033339"/>
        <a:ext cx="4645606" cy="553663"/>
      </dsp:txXfrm>
    </dsp:sp>
    <dsp:sp modelId="{7512D9D1-080C-4E1A-A2D1-4111C809E2EC}">
      <dsp:nvSpPr>
        <dsp:cNvPr id="0" name=""/>
        <dsp:cNvSpPr/>
      </dsp:nvSpPr>
      <dsp:spPr>
        <a:xfrm>
          <a:off x="1066582" y="5033339"/>
          <a:ext cx="553663" cy="55366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C1D143-A9E5-47C7-A36E-34696637F15D}">
      <dsp:nvSpPr>
        <dsp:cNvPr id="0" name=""/>
        <dsp:cNvSpPr/>
      </dsp:nvSpPr>
      <dsp:spPr>
        <a:xfrm rot="10800000">
          <a:off x="1343414" y="5752275"/>
          <a:ext cx="4784022" cy="55366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150" tIns="45720" rIns="85344" bIns="45720" numCol="1" spcCol="1270" anchor="ctr" anchorCtr="0">
          <a:noAutofit/>
        </a:bodyPr>
        <a:lstStyle/>
        <a:p>
          <a:pPr marL="0" lvl="0" indent="0" algn="l" defTabSz="533400">
            <a:lnSpc>
              <a:spcPct val="90000"/>
            </a:lnSpc>
            <a:spcBef>
              <a:spcPct val="0"/>
            </a:spcBef>
            <a:spcAft>
              <a:spcPct val="35000"/>
            </a:spcAft>
            <a:buNone/>
          </a:pPr>
          <a:r>
            <a:rPr lang="en-GB" sz="1200" b="1" kern="1200"/>
            <a:t>Participants ideas:</a:t>
          </a:r>
          <a:r>
            <a:rPr lang="en-GB" sz="1200" kern="1200"/>
            <a:t> Please propose research activities for us to undertake. </a:t>
          </a:r>
          <a:endParaRPr lang="en-GB" sz="1200" kern="1200" dirty="0"/>
        </a:p>
      </dsp:txBody>
      <dsp:txXfrm rot="10800000">
        <a:off x="1481830" y="5752275"/>
        <a:ext cx="4645606" cy="553663"/>
      </dsp:txXfrm>
    </dsp:sp>
    <dsp:sp modelId="{BF824215-9B37-44C0-B203-CD29353CE1BF}">
      <dsp:nvSpPr>
        <dsp:cNvPr id="0" name=""/>
        <dsp:cNvSpPr/>
      </dsp:nvSpPr>
      <dsp:spPr>
        <a:xfrm>
          <a:off x="1066582" y="5752275"/>
          <a:ext cx="553663" cy="55366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0AF51-449A-44C4-B7DD-C55F0045BB61}">
      <dsp:nvSpPr>
        <dsp:cNvPr id="0" name=""/>
        <dsp:cNvSpPr/>
      </dsp:nvSpPr>
      <dsp:spPr>
        <a:xfrm rot="10800000">
          <a:off x="1400672" y="2050"/>
          <a:ext cx="4624846" cy="943072"/>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69"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a:t>Main challenges:</a:t>
          </a:r>
          <a:r>
            <a:rPr lang="en-GB" sz="1400" kern="1200"/>
            <a:t> We would like to discuss the</a:t>
          </a:r>
          <a:r>
            <a:rPr lang="en-GB" sz="1400" b="1" kern="1200"/>
            <a:t> </a:t>
          </a:r>
          <a:r>
            <a:rPr lang="en-GB" sz="1400" kern="1200"/>
            <a:t>main challenges you have experienced in your attempt to find SEN services to design research activities to identify recommendations about these challenges. </a:t>
          </a:r>
        </a:p>
      </dsp:txBody>
      <dsp:txXfrm rot="10800000">
        <a:off x="1636440" y="2050"/>
        <a:ext cx="4389078" cy="943072"/>
      </dsp:txXfrm>
    </dsp:sp>
    <dsp:sp modelId="{91CE4D00-EBDA-463B-A8EF-4C7413958595}">
      <dsp:nvSpPr>
        <dsp:cNvPr id="0" name=""/>
        <dsp:cNvSpPr/>
      </dsp:nvSpPr>
      <dsp:spPr>
        <a:xfrm>
          <a:off x="929136" y="2050"/>
          <a:ext cx="943072" cy="943072"/>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46AE64-8759-4740-AC72-6EA5EF73B6B1}">
      <dsp:nvSpPr>
        <dsp:cNvPr id="0" name=""/>
        <dsp:cNvSpPr/>
      </dsp:nvSpPr>
      <dsp:spPr>
        <a:xfrm rot="10800000">
          <a:off x="1400672" y="1226637"/>
          <a:ext cx="4624846" cy="943072"/>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69"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a:t>Complaints or Appeals:</a:t>
          </a:r>
          <a:r>
            <a:rPr lang="en-GB" sz="1400" kern="1200"/>
            <a:t> Have you ever made a complaint or an appeal? Do you think this research activity would be useful?</a:t>
          </a:r>
        </a:p>
      </dsp:txBody>
      <dsp:txXfrm rot="10800000">
        <a:off x="1636440" y="1226637"/>
        <a:ext cx="4389078" cy="943072"/>
      </dsp:txXfrm>
    </dsp:sp>
    <dsp:sp modelId="{6FA41172-FFB8-4E4D-A84A-096B7152CA43}">
      <dsp:nvSpPr>
        <dsp:cNvPr id="0" name=""/>
        <dsp:cNvSpPr/>
      </dsp:nvSpPr>
      <dsp:spPr>
        <a:xfrm>
          <a:off x="929136" y="1226637"/>
          <a:ext cx="943072" cy="943072"/>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57D51-BC7D-4443-BCBE-6E36C9114827}">
      <dsp:nvSpPr>
        <dsp:cNvPr id="0" name=""/>
        <dsp:cNvSpPr/>
      </dsp:nvSpPr>
      <dsp:spPr>
        <a:xfrm rot="10800000">
          <a:off x="1400672" y="2451223"/>
          <a:ext cx="4624846" cy="943072"/>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69"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a:t>Family voice:</a:t>
          </a:r>
          <a:r>
            <a:rPr lang="en-GB" sz="1400" kern="1200"/>
            <a:t> How can we raise parents, carers and young people’s voices? </a:t>
          </a:r>
        </a:p>
      </dsp:txBody>
      <dsp:txXfrm rot="10800000">
        <a:off x="1636440" y="2451223"/>
        <a:ext cx="4389078" cy="943072"/>
      </dsp:txXfrm>
    </dsp:sp>
    <dsp:sp modelId="{FD0988FE-23A5-4B62-B794-A34D10C0FDDC}">
      <dsp:nvSpPr>
        <dsp:cNvPr id="0" name=""/>
        <dsp:cNvSpPr/>
      </dsp:nvSpPr>
      <dsp:spPr>
        <a:xfrm>
          <a:off x="929136" y="2451223"/>
          <a:ext cx="943072" cy="943072"/>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B496F3-3F5D-4551-A0A0-710473C4DAD3}">
      <dsp:nvSpPr>
        <dsp:cNvPr id="0" name=""/>
        <dsp:cNvSpPr/>
      </dsp:nvSpPr>
      <dsp:spPr>
        <a:xfrm rot="10800000">
          <a:off x="1400672" y="3675810"/>
          <a:ext cx="4624846" cy="943072"/>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69"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a:t>Sample and Questions:</a:t>
          </a:r>
          <a:r>
            <a:rPr lang="en-GB" sz="1400" kern="1200"/>
            <a:t> Who should we include and what to ask? </a:t>
          </a:r>
        </a:p>
      </dsp:txBody>
      <dsp:txXfrm rot="10800000">
        <a:off x="1636440" y="3675810"/>
        <a:ext cx="4389078" cy="943072"/>
      </dsp:txXfrm>
    </dsp:sp>
    <dsp:sp modelId="{0F18CEC0-3043-4FD2-9D12-A5E64A0AFF80}">
      <dsp:nvSpPr>
        <dsp:cNvPr id="0" name=""/>
        <dsp:cNvSpPr/>
      </dsp:nvSpPr>
      <dsp:spPr>
        <a:xfrm>
          <a:off x="929136" y="3675810"/>
          <a:ext cx="943072" cy="943072"/>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253D23-A919-48A3-BE2C-F083F5DADE72}">
      <dsp:nvSpPr>
        <dsp:cNvPr id="0" name=""/>
        <dsp:cNvSpPr/>
      </dsp:nvSpPr>
      <dsp:spPr>
        <a:xfrm rot="10800000">
          <a:off x="1400672" y="4900396"/>
          <a:ext cx="4624846" cy="943072"/>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69"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a:t>Research output:</a:t>
          </a:r>
          <a:r>
            <a:rPr lang="en-GB" sz="1400" kern="1200"/>
            <a:t> We are thinking of developing an online toolkit…Would that be useful? </a:t>
          </a:r>
        </a:p>
      </dsp:txBody>
      <dsp:txXfrm rot="10800000">
        <a:off x="1636440" y="4900396"/>
        <a:ext cx="4389078" cy="943072"/>
      </dsp:txXfrm>
    </dsp:sp>
    <dsp:sp modelId="{95FE825E-0989-483F-ACF8-6BD60881723C}">
      <dsp:nvSpPr>
        <dsp:cNvPr id="0" name=""/>
        <dsp:cNvSpPr/>
      </dsp:nvSpPr>
      <dsp:spPr>
        <a:xfrm>
          <a:off x="929136" y="4900396"/>
          <a:ext cx="943072" cy="943072"/>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9/15/2025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15/09/2025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defTabSz="914400">
              <a:spcAft>
                <a:spcPts val="600"/>
              </a:spcAft>
            </a:pPr>
            <a:r>
              <a:rPr lang="en-GB" dirty="0"/>
              <a:t>SEND digital and in-person services in England- major burden for families (DfE, 2022)</a:t>
            </a:r>
          </a:p>
          <a:p>
            <a:pPr indent="-228600" defTabSz="914400">
              <a:spcAft>
                <a:spcPts val="600"/>
              </a:spcAft>
            </a:pPr>
            <a:endParaRPr lang="en-GB" dirty="0"/>
          </a:p>
          <a:p>
            <a:pPr indent="-228600" defTabSz="914400">
              <a:spcAft>
                <a:spcPts val="600"/>
              </a:spcAft>
            </a:pPr>
            <a:r>
              <a:rPr lang="en-GB" dirty="0"/>
              <a:t>LAs recurrently receive numerous complaints/appeals questioning their decisions about SEND provision. </a:t>
            </a:r>
            <a:endParaRPr lang="en-US" dirty="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3</a:t>
            </a:fld>
            <a:endParaRPr lang="en-GB"/>
          </a:p>
        </p:txBody>
      </p:sp>
    </p:spTree>
    <p:extLst>
      <p:ext uri="{BB962C8B-B14F-4D97-AF65-F5344CB8AC3E}">
        <p14:creationId xmlns:p14="http://schemas.microsoft.com/office/powerpoint/2010/main" val="304470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dirty="0"/>
              <a:t>1) informants; </a:t>
            </a:r>
          </a:p>
          <a:p>
            <a:pPr marL="0" indent="0" defTabSz="914400">
              <a:buNone/>
            </a:pPr>
            <a:endParaRPr lang="en-GB" dirty="0"/>
          </a:p>
          <a:p>
            <a:pPr defTabSz="914400"/>
            <a:r>
              <a:rPr lang="en-GB" dirty="0"/>
              <a:t>(2) recipients of research findings; </a:t>
            </a:r>
          </a:p>
          <a:p>
            <a:pPr marL="0" indent="0" defTabSz="914400">
              <a:buNone/>
            </a:pPr>
            <a:endParaRPr lang="en-GB" dirty="0"/>
          </a:p>
          <a:p>
            <a:pPr defTabSz="914400"/>
            <a:r>
              <a:rPr lang="en-GB" dirty="0"/>
              <a:t>(3) as endorsers of the usefulness of the proposed research; </a:t>
            </a:r>
          </a:p>
          <a:p>
            <a:pPr marL="0" indent="0" defTabSz="914400">
              <a:buNone/>
            </a:pPr>
            <a:endParaRPr lang="en-GB" dirty="0"/>
          </a:p>
          <a:p>
            <a:pPr defTabSz="914400"/>
            <a:r>
              <a:rPr lang="en-GB" dirty="0"/>
              <a:t>(4) commissioners who conceive and initiate studies and recruit researchers; </a:t>
            </a:r>
          </a:p>
          <a:p>
            <a:pPr marL="0" indent="0" defTabSz="914400">
              <a:buNone/>
            </a:pPr>
            <a:endParaRPr lang="en-GB" dirty="0"/>
          </a:p>
          <a:p>
            <a:pPr defTabSz="914400"/>
            <a:r>
              <a:rPr lang="en-GB" dirty="0"/>
              <a:t>(5) co-researchers </a:t>
            </a:r>
          </a:p>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5</a:t>
            </a:fld>
            <a:endParaRPr lang="en-GB"/>
          </a:p>
        </p:txBody>
      </p:sp>
    </p:spTree>
    <p:extLst>
      <p:ext uri="{BB962C8B-B14F-4D97-AF65-F5344CB8AC3E}">
        <p14:creationId xmlns:p14="http://schemas.microsoft.com/office/powerpoint/2010/main" val="376002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dirty="0"/>
              <a:t>Discuss participants’ contribution-their role </a:t>
            </a:r>
          </a:p>
          <a:p>
            <a:pPr marL="0" indent="0">
              <a:spcAft>
                <a:spcPts val="800"/>
              </a:spcAft>
              <a:buNone/>
            </a:pPr>
            <a:endParaRPr lang="en-GB" sz="1200" dirty="0"/>
          </a:p>
          <a:p>
            <a:pPr>
              <a:spcAft>
                <a:spcPts val="800"/>
              </a:spcAft>
            </a:pPr>
            <a:r>
              <a:rPr lang="en-GB" sz="1200" dirty="0"/>
              <a:t>Avoid alienate the research process with ‘risky’ roles</a:t>
            </a:r>
          </a:p>
          <a:p>
            <a:pPr marL="0" indent="0">
              <a:spcAft>
                <a:spcPts val="800"/>
              </a:spcAft>
              <a:buNone/>
            </a:pPr>
            <a:endParaRPr lang="en-GB" sz="1200" dirty="0"/>
          </a:p>
          <a:p>
            <a:pPr>
              <a:spcAft>
                <a:spcPts val="800"/>
              </a:spcAft>
            </a:pPr>
            <a:r>
              <a:rPr lang="en-GB" sz="1200" dirty="0"/>
              <a:t>Researchers should refrain from considering the role of co-researcher as the only egalitarian within the continuum- ableist approach</a:t>
            </a:r>
          </a:p>
          <a:p>
            <a:pPr marL="0" indent="0">
              <a:spcAft>
                <a:spcPts val="800"/>
              </a:spcAft>
              <a:buNone/>
            </a:pPr>
            <a:endParaRPr lang="en-GB" sz="1200" dirty="0"/>
          </a:p>
          <a:p>
            <a:pPr>
              <a:spcAft>
                <a:spcPts val="800"/>
              </a:spcAft>
            </a:pPr>
            <a:r>
              <a:rPr lang="en-GB" sz="1200" dirty="0"/>
              <a:t>We propose that the role of participants as advisors in co-designing research projects should be considered a useful role within a continuum that values the type of knowledge that the participants bring to the research inquiry based on the unique characteristics of each research project</a:t>
            </a:r>
          </a:p>
          <a:p>
            <a:pPr marL="0" indent="0">
              <a:spcAft>
                <a:spcPts val="800"/>
              </a:spcAft>
              <a:buNone/>
            </a:pPr>
            <a:endParaRPr lang="en-GB" sz="1200" dirty="0"/>
          </a:p>
          <a:p>
            <a:pPr>
              <a:spcAft>
                <a:spcPts val="800"/>
              </a:spcAft>
            </a:pPr>
            <a:r>
              <a:rPr lang="en-GB" sz="1200" dirty="0"/>
              <a:t>The notion that participants’ role in co-designing research should be considered within a continuum (Brown, 2021) or the degree of their involvement Radermacher (2006) is useful for researchers and participants</a:t>
            </a:r>
          </a:p>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18</a:t>
            </a:fld>
            <a:endParaRPr lang="en-GB"/>
          </a:p>
        </p:txBody>
      </p:sp>
    </p:spTree>
    <p:extLst>
      <p:ext uri="{BB962C8B-B14F-4D97-AF65-F5344CB8AC3E}">
        <p14:creationId xmlns:p14="http://schemas.microsoft.com/office/powerpoint/2010/main" val="286163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4281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316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7622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22010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0421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2814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5764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74258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392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767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1883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27318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9217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068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28268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254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3780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55767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7176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6031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880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88019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5789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5608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33372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86798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85440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92948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257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00720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estions End Slide">
    <p:spTree>
      <p:nvGrpSpPr>
        <p:cNvPr id="1" name=""/>
        <p:cNvGrpSpPr/>
        <p:nvPr/>
      </p:nvGrpSpPr>
      <p:grpSpPr>
        <a:xfrm>
          <a:off x="0" y="0"/>
          <a:ext cx="0" cy="0"/>
          <a:chOff x="0" y="0"/>
          <a:chExt cx="0" cy="0"/>
        </a:xfrm>
      </p:grpSpPr>
      <p:sp>
        <p:nvSpPr>
          <p:cNvPr id="6" name="Content Placeholder 3"/>
          <p:cNvSpPr>
            <a:spLocks noGrp="1"/>
          </p:cNvSpPr>
          <p:nvPr>
            <p:ph sz="quarter" idx="11" hasCustomPrompt="1"/>
          </p:nvPr>
        </p:nvSpPr>
        <p:spPr>
          <a:xfrm>
            <a:off x="1763688" y="3356521"/>
            <a:ext cx="5688632"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303366"/>
            <a:ext cx="1788034" cy="389330"/>
          </a:xfrm>
          <a:prstGeom prst="rect">
            <a:avLst/>
          </a:prstGeom>
        </p:spPr>
      </p:pic>
      <p:sp>
        <p:nvSpPr>
          <p:cNvPr id="8" name="TextBox 7"/>
          <p:cNvSpPr txBox="1"/>
          <p:nvPr userDrawn="1"/>
        </p:nvSpPr>
        <p:spPr>
          <a:xfrm>
            <a:off x="1763688" y="2700209"/>
            <a:ext cx="5688632"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Tree>
    <p:extLst>
      <p:ext uri="{BB962C8B-B14F-4D97-AF65-F5344CB8AC3E}">
        <p14:creationId xmlns:p14="http://schemas.microsoft.com/office/powerpoint/2010/main" val="618859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2522-04B6-418B-8D8C-ED02EFCF044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D9730EE-BAD8-4E38-972D-596C585BEC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B8414C-A8CE-40F1-AC19-696BFFA5AFC2}"/>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5" name="Footer Placeholder 4">
            <a:extLst>
              <a:ext uri="{FF2B5EF4-FFF2-40B4-BE49-F238E27FC236}">
                <a16:creationId xmlns:a16="http://schemas.microsoft.com/office/drawing/2014/main" id="{1A15902C-F83A-43D0-A247-C1A53426E9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B448D-43E6-4EE9-B21D-0DE33FB775A0}"/>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4158438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2320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5E5C-0025-4B54-A4EC-E0653A4469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A85B25-8F43-41DA-9761-6A862B5A7A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94A479-0CCD-479D-90C6-30230DEEC84D}"/>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5" name="Footer Placeholder 4">
            <a:extLst>
              <a:ext uri="{FF2B5EF4-FFF2-40B4-BE49-F238E27FC236}">
                <a16:creationId xmlns:a16="http://schemas.microsoft.com/office/drawing/2014/main" id="{82AB1D42-36C6-4B5B-8734-02EE538F84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64396-DF76-41FE-9C6D-BB7B99C29DEA}"/>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399158832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0586-3581-4294-98C7-F1EE543F3C4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440090-A36A-4857-A73B-A099D71D9FE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8AAD43-B45F-479E-9DCB-B6EBB000E457}"/>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5" name="Footer Placeholder 4">
            <a:extLst>
              <a:ext uri="{FF2B5EF4-FFF2-40B4-BE49-F238E27FC236}">
                <a16:creationId xmlns:a16="http://schemas.microsoft.com/office/drawing/2014/main" id="{FCAFEDB9-22C2-4E81-B41A-B0600A5662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034D8-1218-4B2C-B7AE-599D9FFE5C3C}"/>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223618879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4E52-0672-4A68-9E04-63DE141E10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368969-165C-47F1-AF2A-91804C0EE9B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2CA8C6-E22B-4634-BE14-9649C8E04E6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83298C-134B-4699-AD05-D45F752195B4}"/>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6" name="Footer Placeholder 5">
            <a:extLst>
              <a:ext uri="{FF2B5EF4-FFF2-40B4-BE49-F238E27FC236}">
                <a16:creationId xmlns:a16="http://schemas.microsoft.com/office/drawing/2014/main" id="{D198B469-F637-4EF6-8E71-30CF5F0F76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CC4793-9B35-4007-8FBD-4EBAA75B326B}"/>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1287915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52281-F727-495D-B184-91741A4E681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2AE33B-9FDC-46DE-9C8C-D644B0A7C99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9F916-A412-4CC3-BD2F-14F84E00CC8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7680E9-3C44-4FE3-9403-B10BFF84966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D9CB9CA-05BE-42FA-913F-2B8F33AAC2A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27037A-CAD2-4140-AD6C-9A4D6DE50DD9}"/>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8" name="Footer Placeholder 7">
            <a:extLst>
              <a:ext uri="{FF2B5EF4-FFF2-40B4-BE49-F238E27FC236}">
                <a16:creationId xmlns:a16="http://schemas.microsoft.com/office/drawing/2014/main" id="{DA5A1D4F-5CE0-4F80-A39D-C80F5A35AE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39CCF7-1F17-4379-A35A-739977CF04FF}"/>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223267021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DFCB-08C3-4162-9C15-53D1DDA4A5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48A211-9CB1-4621-AE50-A56ACBAC95B0}"/>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4" name="Footer Placeholder 3">
            <a:extLst>
              <a:ext uri="{FF2B5EF4-FFF2-40B4-BE49-F238E27FC236}">
                <a16:creationId xmlns:a16="http://schemas.microsoft.com/office/drawing/2014/main" id="{B53AC397-0D83-401B-838B-F8EB252C22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C7A5DA-BB00-47C7-8880-9BB81139BB6C}"/>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270721897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273FF-5173-4F21-A2D7-18D89C9A9E5B}"/>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3" name="Footer Placeholder 2">
            <a:extLst>
              <a:ext uri="{FF2B5EF4-FFF2-40B4-BE49-F238E27FC236}">
                <a16:creationId xmlns:a16="http://schemas.microsoft.com/office/drawing/2014/main" id="{975279D5-1202-4E8E-9879-6008FCBED3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1A3278-4A7F-45DB-B098-00072653E628}"/>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183506677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8CDF-B25A-4937-BC29-29C4665ED7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04FF99-0F87-4F7D-8D5D-C9C63EDA33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406F71-9018-4B4E-9EA2-3AAACB8F9E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C32B8B-00AC-49EE-A4F7-071322EF4301}"/>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6" name="Footer Placeholder 5">
            <a:extLst>
              <a:ext uri="{FF2B5EF4-FFF2-40B4-BE49-F238E27FC236}">
                <a16:creationId xmlns:a16="http://schemas.microsoft.com/office/drawing/2014/main" id="{FB7DD978-3571-4CDB-B3C2-D8C2E33D05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E54405-EBBD-4D41-89DF-0EFEB37F4843}"/>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87740791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40D8-6ACA-44BC-8FC4-5ABB9CC3DC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88194E-D91E-4DBE-92C6-25C0F97705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4A65548-A275-437E-803F-E359BBE46A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B4754B2-639D-4B02-A5BA-D8FB50E6E59C}"/>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6" name="Footer Placeholder 5">
            <a:extLst>
              <a:ext uri="{FF2B5EF4-FFF2-40B4-BE49-F238E27FC236}">
                <a16:creationId xmlns:a16="http://schemas.microsoft.com/office/drawing/2014/main" id="{42E3826E-12A1-4033-A4D2-86FF103EE0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DBEB43-E551-4775-9624-14EA3356ABAE}"/>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43051625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60F4-F59B-4065-B9CB-992FA5D1C4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F6B6EB-7FB5-4C02-B9C0-7225EC0B2E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42BC25-65F3-4E27-B39C-47261D373979}"/>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5" name="Footer Placeholder 4">
            <a:extLst>
              <a:ext uri="{FF2B5EF4-FFF2-40B4-BE49-F238E27FC236}">
                <a16:creationId xmlns:a16="http://schemas.microsoft.com/office/drawing/2014/main" id="{B8C598D0-A33C-45B9-8188-EA81BC246E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A5A219-D0E0-4E62-ABED-FA9E965F8F2E}"/>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335310329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59B74-D79A-4648-BC99-DF74D7B4EF5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4E22ED-9BF6-4756-8F97-6FA82CDB6C1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8A5FEA-C465-4CE1-B11A-FE8380CB588C}"/>
              </a:ext>
            </a:extLst>
          </p:cNvPr>
          <p:cNvSpPr>
            <a:spLocks noGrp="1"/>
          </p:cNvSpPr>
          <p:nvPr>
            <p:ph type="dt" sz="half" idx="10"/>
          </p:nvPr>
        </p:nvSpPr>
        <p:spPr/>
        <p:txBody>
          <a:bodyPr/>
          <a:lstStyle/>
          <a:p>
            <a:fld id="{A8549198-82EB-464C-B35E-86D4896D4695}" type="datetimeFigureOut">
              <a:rPr lang="en-GB" smtClean="0"/>
              <a:t>15/09/2025</a:t>
            </a:fld>
            <a:endParaRPr lang="en-GB"/>
          </a:p>
        </p:txBody>
      </p:sp>
      <p:sp>
        <p:nvSpPr>
          <p:cNvPr id="5" name="Footer Placeholder 4">
            <a:extLst>
              <a:ext uri="{FF2B5EF4-FFF2-40B4-BE49-F238E27FC236}">
                <a16:creationId xmlns:a16="http://schemas.microsoft.com/office/drawing/2014/main" id="{69AE5876-0510-4B8E-A8DB-9195F0937B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8B03E0-E80B-47D8-933D-41315626E081}"/>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35440125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71026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65920" y="2060848"/>
            <a:ext cx="5693680"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1763688" y="3287415"/>
            <a:ext cx="5688632"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Text Placeholder 5"/>
          <p:cNvSpPr>
            <a:spLocks noGrp="1"/>
          </p:cNvSpPr>
          <p:nvPr>
            <p:ph type="body" sz="quarter" idx="10" hasCustomPrompt="1"/>
          </p:nvPr>
        </p:nvSpPr>
        <p:spPr>
          <a:xfrm>
            <a:off x="1763688" y="4149080"/>
            <a:ext cx="2303462" cy="359395"/>
          </a:xfrm>
          <a:prstGeom prst="rect">
            <a:avLst/>
          </a:prstGeom>
        </p:spPr>
        <p:txBody>
          <a:bodyPr/>
          <a:lstStyle>
            <a:lvl1pPr marL="0" indent="0">
              <a:buNone/>
              <a:defRPr sz="1400">
                <a:solidFill>
                  <a:schemeClr val="bg1"/>
                </a:solidFill>
              </a:defRPr>
            </a:lvl1pPr>
          </a:lstStyle>
          <a:p>
            <a:pPr lvl="0"/>
            <a:fld id="{6360D570-4882-4F25-B966-92B63EE9B1D5}" type="datetime4">
              <a:rPr lang="en-GB" smtClean="0"/>
              <a:t>19 August 2022</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303366"/>
            <a:ext cx="1788034" cy="389330"/>
          </a:xfrm>
          <a:prstGeom prst="rect">
            <a:avLst/>
          </a:prstGeom>
        </p:spPr>
      </p:pic>
    </p:spTree>
    <p:extLst>
      <p:ext uri="{BB962C8B-B14F-4D97-AF65-F5344CB8AC3E}">
        <p14:creationId xmlns:p14="http://schemas.microsoft.com/office/powerpoint/2010/main" val="835072077"/>
      </p:ext>
    </p:extLst>
  </p:cSld>
  <p:clrMapOvr>
    <a:masterClrMapping/>
  </p:clrMapOvr>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0338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4379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6667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5026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694185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92696"/>
            <a:ext cx="8136904"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6" name="TextBox 5"/>
          <p:cNvSpPr txBox="1"/>
          <p:nvPr/>
        </p:nvSpPr>
        <p:spPr>
          <a:xfrm>
            <a:off x="8244408" y="6400134"/>
            <a:ext cx="720080"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sp>
        <p:nvSpPr>
          <p:cNvPr id="7" name="Text Placeholder 2"/>
          <p:cNvSpPr>
            <a:spLocks noGrp="1"/>
          </p:cNvSpPr>
          <p:nvPr>
            <p:ph type="body" idx="1"/>
          </p:nvPr>
        </p:nvSpPr>
        <p:spPr>
          <a:xfrm>
            <a:off x="467544" y="1844824"/>
            <a:ext cx="8147248"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020272" y="303366"/>
            <a:ext cx="1792436" cy="389330"/>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 id="2147483802" r:id="rId2"/>
    <p:sldLayoutId id="2147483732"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06" r:id="rId38"/>
  </p:sldLayoutIdLst>
  <p:hf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14FF22-042E-4601-919C-7281C1398C3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C5E266-6FA8-4C9E-9D59-03A7CECAD3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28582-4481-4376-BF00-290616AC31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549198-82EB-464C-B35E-86D4896D4695}" type="datetimeFigureOut">
              <a:rPr lang="en-GB" smtClean="0"/>
              <a:t>15/09/2025</a:t>
            </a:fld>
            <a:endParaRPr lang="en-GB"/>
          </a:p>
        </p:txBody>
      </p:sp>
      <p:sp>
        <p:nvSpPr>
          <p:cNvPr id="5" name="Footer Placeholder 4">
            <a:extLst>
              <a:ext uri="{FF2B5EF4-FFF2-40B4-BE49-F238E27FC236}">
                <a16:creationId xmlns:a16="http://schemas.microsoft.com/office/drawing/2014/main" id="{F279D3FC-5534-46A1-9B46-A1CA92EF05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1FA10A-D175-4161-8783-FFC174C1ECF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E9FF9F-1395-4290-B546-5BF303C1BB21}" type="slidenum">
              <a:rPr lang="en-GB" smtClean="0"/>
              <a:t>‹#›</a:t>
            </a:fld>
            <a:endParaRPr lang="en-GB"/>
          </a:p>
        </p:txBody>
      </p:sp>
    </p:spTree>
    <p:extLst>
      <p:ext uri="{BB962C8B-B14F-4D97-AF65-F5344CB8AC3E}">
        <p14:creationId xmlns:p14="http://schemas.microsoft.com/office/powerpoint/2010/main" val="18491882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strogilos@soton.ac.uk" TargetMode="Externa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www.gov.uk/government/consultations/send-review-right-support-right-place-right-time" TargetMode="External"/><Relationship Id="rId7" Type="http://schemas.openxmlformats.org/officeDocument/2006/relationships/image" Target="../media/image4.png"/><Relationship Id="rId2" Type="http://schemas.openxmlformats.org/officeDocument/2006/relationships/hyperlink" Target="https://doi.org/10.1080/1743727X.2021.1902980" TargetMode="External"/><Relationship Id="rId1" Type="http://schemas.openxmlformats.org/officeDocument/2006/relationships/slideLayout" Target="../slideLayouts/slideLayout51.xml"/><Relationship Id="rId6" Type="http://schemas.openxmlformats.org/officeDocument/2006/relationships/hyperlink" Target="https://doi.org/10.1111/bld.12013" TargetMode="External"/><Relationship Id="rId5" Type="http://schemas.openxmlformats.org/officeDocument/2006/relationships/hyperlink" Target="https://doi.org/10.1080/09540962.2010.492180" TargetMode="External"/><Relationship Id="rId4" Type="http://schemas.openxmlformats.org/officeDocument/2006/relationships/hyperlink" Target="https://doi.org/10.1177/0034523724124937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467543" y="1052736"/>
            <a:ext cx="7968385" cy="1226567"/>
          </a:xfrm>
        </p:spPr>
        <p:txBody>
          <a:bodyPr>
            <a:normAutofit fontScale="90000"/>
          </a:bodyPr>
          <a:lstStyle/>
          <a:p>
            <a:pPr algn="ctr"/>
            <a:r>
              <a:rPr lang="en-GB" dirty="0">
                <a:solidFill>
                  <a:schemeClr val="tx1"/>
                </a:solidFill>
              </a:rPr>
              <a:t>Co-Designing Research on SEND-Related Provision With Service Providers and Users: Reflections on Participants’ Knowledge as Experts of the Studied Field</a:t>
            </a:r>
          </a:p>
        </p:txBody>
      </p:sp>
      <p:sp>
        <p:nvSpPr>
          <p:cNvPr id="11" name="Subtitle 10"/>
          <p:cNvSpPr>
            <a:spLocks noGrp="1"/>
          </p:cNvSpPr>
          <p:nvPr>
            <p:ph type="subTitle" idx="1"/>
          </p:nvPr>
        </p:nvSpPr>
        <p:spPr>
          <a:xfrm>
            <a:off x="683568" y="2562473"/>
            <a:ext cx="7488832" cy="299373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1800" b="1" dirty="0">
                <a:solidFill>
                  <a:schemeClr val="tx1"/>
                </a:solidFill>
                <a:ea typeface="Verdana" panose="020B0604030504040204" pitchFamily="34" charset="0"/>
                <a:cs typeface="Times New Roman" panose="02020603050405020304" pitchFamily="18" charset="0"/>
              </a:rPr>
              <a:t>Vasilis Strogilos</a:t>
            </a:r>
            <a:r>
              <a:rPr lang="en-GB" sz="1800" dirty="0">
                <a:solidFill>
                  <a:schemeClr val="tx1"/>
                </a:solidFill>
                <a:ea typeface="Verdana" panose="020B0604030504040204" pitchFamily="34" charset="0"/>
                <a:cs typeface="Times New Roman" panose="02020603050405020304" pitchFamily="18" charset="0"/>
              </a:rPr>
              <a:t>, University of Southampton, UK </a:t>
            </a:r>
          </a:p>
          <a:p>
            <a:r>
              <a:rPr lang="en-GB" sz="1800" b="1" dirty="0">
                <a:solidFill>
                  <a:schemeClr val="tx1"/>
                </a:solidFill>
                <a:ea typeface="Verdana" panose="020B0604030504040204" pitchFamily="34" charset="0"/>
                <a:cs typeface="Times New Roman" panose="02020603050405020304" pitchFamily="18" charset="0"/>
              </a:rPr>
              <a:t>Ben Whitburn</a:t>
            </a:r>
            <a:r>
              <a:rPr lang="en-GB" sz="1800" dirty="0">
                <a:solidFill>
                  <a:schemeClr val="tx1"/>
                </a:solidFill>
                <a:ea typeface="Verdana" panose="020B0604030504040204" pitchFamily="34" charset="0"/>
                <a:cs typeface="Times New Roman" panose="02020603050405020304" pitchFamily="18" charset="0"/>
              </a:rPr>
              <a:t>, University of Southampton, UK </a:t>
            </a:r>
          </a:p>
          <a:p>
            <a:r>
              <a:rPr lang="en-GB" sz="1800" b="1" dirty="0">
                <a:solidFill>
                  <a:schemeClr val="tx1"/>
                </a:solidFill>
                <a:ea typeface="Verdana" panose="020B0604030504040204" pitchFamily="34" charset="0"/>
                <a:cs typeface="Times New Roman" panose="02020603050405020304" pitchFamily="18" charset="0"/>
              </a:rPr>
              <a:t>Sarah Lewthwaite</a:t>
            </a:r>
            <a:r>
              <a:rPr lang="en-GB" sz="1800" dirty="0">
                <a:solidFill>
                  <a:schemeClr val="tx1"/>
                </a:solidFill>
                <a:ea typeface="Verdana" panose="020B0604030504040204" pitchFamily="34" charset="0"/>
                <a:cs typeface="Times New Roman" panose="02020603050405020304" pitchFamily="18" charset="0"/>
              </a:rPr>
              <a:t>, University of Southampton, UK </a:t>
            </a:r>
          </a:p>
          <a:p>
            <a:r>
              <a:rPr lang="en-GB" sz="1800" b="1" dirty="0">
                <a:solidFill>
                  <a:schemeClr val="tx1"/>
                </a:solidFill>
                <a:ea typeface="Verdana" panose="020B0604030504040204" pitchFamily="34" charset="0"/>
                <a:cs typeface="Times New Roman" panose="02020603050405020304" pitchFamily="18" charset="0"/>
              </a:rPr>
              <a:t>Haiming Liu, </a:t>
            </a:r>
            <a:r>
              <a:rPr lang="en-GB" sz="1800" dirty="0">
                <a:solidFill>
                  <a:schemeClr val="tx1"/>
                </a:solidFill>
                <a:ea typeface="Verdana" panose="020B0604030504040204" pitchFamily="34" charset="0"/>
                <a:cs typeface="Times New Roman" panose="02020603050405020304" pitchFamily="18" charset="0"/>
              </a:rPr>
              <a:t>University of Southampton, UK </a:t>
            </a:r>
          </a:p>
          <a:p>
            <a:r>
              <a:rPr lang="en-US" sz="1800" b="1" dirty="0">
                <a:solidFill>
                  <a:schemeClr val="tx1"/>
                </a:solidFill>
                <a:ea typeface="Verdana" panose="020B0604030504040204" pitchFamily="34" charset="0"/>
                <a:cs typeface="Times New Roman" panose="02020603050405020304" pitchFamily="18" charset="0"/>
              </a:rPr>
              <a:t>Geane </a:t>
            </a:r>
            <a:r>
              <a:rPr lang="en-GB" sz="1800" b="1" dirty="0">
                <a:solidFill>
                  <a:schemeClr val="tx1"/>
                </a:solidFill>
              </a:rPr>
              <a:t>De Almeida Fontinele Zadra</a:t>
            </a:r>
            <a:r>
              <a:rPr lang="en-US" sz="1800" dirty="0">
                <a:solidFill>
                  <a:schemeClr val="tx1"/>
                </a:solidFill>
                <a:ea typeface="Verdana" panose="020B0604030504040204" pitchFamily="34" charset="0"/>
                <a:cs typeface="Times New Roman" panose="02020603050405020304" pitchFamily="18" charset="0"/>
              </a:rPr>
              <a:t>, University of Southampton, UK</a:t>
            </a:r>
          </a:p>
          <a:p>
            <a:r>
              <a:rPr lang="en-GB" sz="18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p>
        </p:txBody>
      </p:sp>
      <p:sp>
        <p:nvSpPr>
          <p:cNvPr id="12" name="Text Placeholder 11"/>
          <p:cNvSpPr>
            <a:spLocks noGrp="1"/>
          </p:cNvSpPr>
          <p:nvPr>
            <p:ph type="body" sz="quarter" idx="10"/>
          </p:nvPr>
        </p:nvSpPr>
        <p:spPr>
          <a:xfrm>
            <a:off x="5431313" y="5556208"/>
            <a:ext cx="2735510" cy="359395"/>
          </a:xfrm>
        </p:spPr>
        <p:txBody>
          <a:bodyPr>
            <a:normAutofit/>
          </a:bodyPr>
          <a:lstStyle/>
          <a:p>
            <a:pPr algn="ctr"/>
            <a:r>
              <a:rPr lang="en-GB" sz="1800" dirty="0">
                <a:solidFill>
                  <a:srgbClr val="DE2B32"/>
                </a:solidFill>
                <a:latin typeface="Times New Roman" panose="02020603050405020304" pitchFamily="18" charset="0"/>
                <a:ea typeface="Verdana" panose="020B0604030504040204" pitchFamily="34" charset="0"/>
                <a:cs typeface="Times New Roman" panose="02020603050405020304" pitchFamily="18" charset="0"/>
              </a:rPr>
              <a:t> ECER  2025</a:t>
            </a:r>
          </a:p>
        </p:txBody>
      </p:sp>
      <p:sp>
        <p:nvSpPr>
          <p:cNvPr id="5" name="Text Placeholder 11"/>
          <p:cNvSpPr txBox="1">
            <a:spLocks/>
          </p:cNvSpPr>
          <p:nvPr/>
        </p:nvSpPr>
        <p:spPr>
          <a:xfrm>
            <a:off x="5004048" y="5846889"/>
            <a:ext cx="3431881" cy="35939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1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hlinkClick r:id="rId2"/>
              </a:rPr>
              <a:t>v.strogilos@soton.ac.uk</a:t>
            </a:r>
            <a:endParaRPr lang="en-GB" sz="1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GB" sz="1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0967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482600" y="1698171"/>
            <a:ext cx="2114090" cy="4516360"/>
          </a:xfrm>
        </p:spPr>
        <p:txBody>
          <a:bodyPr vert="horz" lIns="91440" tIns="45720" rIns="91440" bIns="45720" rtlCol="0" anchor="t">
            <a:normAutofit/>
          </a:bodyPr>
          <a:lstStyle/>
          <a:p>
            <a:pPr defTabSz="914400"/>
            <a:br>
              <a:rPr lang="en-US" sz="2400" kern="1200" dirty="0">
                <a:solidFill>
                  <a:srgbClr val="C00000"/>
                </a:solidFill>
                <a:latin typeface="+mn-lt"/>
                <a:ea typeface="+mj-ea"/>
                <a:cs typeface="+mj-cs"/>
              </a:rPr>
            </a:br>
            <a:br>
              <a:rPr lang="en-US" sz="2400" kern="1200" dirty="0">
                <a:solidFill>
                  <a:srgbClr val="C00000"/>
                </a:solidFill>
                <a:latin typeface="+mn-lt"/>
                <a:ea typeface="+mj-ea"/>
                <a:cs typeface="+mj-cs"/>
              </a:rPr>
            </a:br>
            <a:br>
              <a:rPr lang="en-US" sz="2400" kern="1200" dirty="0">
                <a:solidFill>
                  <a:srgbClr val="C00000"/>
                </a:solidFill>
                <a:latin typeface="+mn-lt"/>
                <a:ea typeface="+mj-ea"/>
                <a:cs typeface="+mj-cs"/>
              </a:rPr>
            </a:br>
            <a:r>
              <a:rPr lang="en-GB" sz="2400" dirty="0">
                <a:solidFill>
                  <a:srgbClr val="C00000"/>
                </a:solidFill>
                <a:latin typeface="+mn-lt"/>
              </a:rPr>
              <a:t>First phase of workshops (Feb): Sharing and testing ideas</a:t>
            </a:r>
            <a:br>
              <a:rPr lang="en-GB" sz="2400" dirty="0">
                <a:solidFill>
                  <a:srgbClr val="C00000"/>
                </a:solidFill>
                <a:latin typeface="+mn-lt"/>
              </a:rPr>
            </a:br>
            <a:endParaRPr lang="en-US" sz="2400" kern="1200" dirty="0">
              <a:solidFill>
                <a:srgbClr val="C00000"/>
              </a:solidFill>
              <a:latin typeface="+mn-lt"/>
              <a:cs typeface="Times New Roman" panose="02020603050405020304" pitchFamily="18" charset="0"/>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κειμένου 2"/>
          <p:cNvSpPr>
            <a:spLocks noGrp="1"/>
          </p:cNvSpPr>
          <p:nvPr>
            <p:ph type="body" sz="quarter" idx="10"/>
          </p:nvPr>
        </p:nvSpPr>
        <p:spPr>
          <a:xfrm>
            <a:off x="2596690" y="1698170"/>
            <a:ext cx="6151774" cy="4516361"/>
          </a:xfrm>
        </p:spPr>
        <p:txBody>
          <a:bodyPr vert="horz" lIns="91440" tIns="45720" rIns="91440" bIns="45720" rtlCol="0">
            <a:normAutofit/>
          </a:bodyPr>
          <a:lstStyle/>
          <a:p>
            <a:pPr indent="-228600" defTabSz="914400"/>
            <a:r>
              <a:rPr lang="en-GB" dirty="0"/>
              <a:t>Main aim: identify potential research and impact activities for inclusion in the grant application</a:t>
            </a:r>
            <a:endParaRPr lang="en-GB" i="1" dirty="0">
              <a:latin typeface="Times New Roman" panose="02020603050405020304" pitchFamily="18" charset="0"/>
              <a:cs typeface="Times New Roman" panose="02020603050405020304" pitchFamily="18" charset="0"/>
            </a:endParaRPr>
          </a:p>
          <a:p>
            <a:pPr defTabSz="914400"/>
            <a:endParaRPr lang="en-GB" i="1" dirty="0">
              <a:latin typeface="Times New Roman" panose="02020603050405020304" pitchFamily="18" charset="0"/>
              <a:cs typeface="Times New Roman" panose="02020603050405020304" pitchFamily="18" charset="0"/>
            </a:endParaRPr>
          </a:p>
          <a:p>
            <a:pPr defTabSz="914400"/>
            <a:r>
              <a:rPr lang="en-GB" i="1" dirty="0">
                <a:latin typeface="Times New Roman" panose="02020603050405020304" pitchFamily="18" charset="0"/>
                <a:cs typeface="Times New Roman" panose="02020603050405020304" pitchFamily="18" charset="0"/>
              </a:rPr>
              <a:t>Before the workshops, </a:t>
            </a:r>
            <a:r>
              <a:rPr lang="en-GB" dirty="0"/>
              <a:t>we sent indicative research ideas to participants</a:t>
            </a:r>
          </a:p>
          <a:p>
            <a:pPr indent="-228600" defTabSz="914400"/>
            <a:endParaRPr lang="en-GB" dirty="0"/>
          </a:p>
          <a:p>
            <a:pPr indent="-228600" defTabSz="914400"/>
            <a:r>
              <a:rPr lang="en-GB" dirty="0"/>
              <a:t>We created questions to enhance the dialogic element of the workshop</a:t>
            </a:r>
          </a:p>
          <a:p>
            <a:pPr indent="-228600" defTabSz="914400"/>
            <a:endParaRPr lang="en-GB" dirty="0"/>
          </a:p>
          <a:p>
            <a:pPr indent="-228600" defTabSz="914400"/>
            <a:r>
              <a:rPr lang="en-GB" dirty="0"/>
              <a:t>We sought their contributions to answer the proposed questions, which we could then collaboratively translate into research activities</a:t>
            </a:r>
            <a:endParaRPr lang="en-US" i="1" dirty="0">
              <a:latin typeface="Times New Roman" panose="02020603050405020304" pitchFamily="18" charset="0"/>
              <a:cs typeface="Times New Roman" panose="02020603050405020304" pitchFamily="18" charset="0"/>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322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2631" y="1765924"/>
            <a:ext cx="1643917" cy="4516360"/>
          </a:xfrm>
        </p:spPr>
        <p:txBody>
          <a:bodyPr vert="horz" lIns="91440" tIns="45720" rIns="91440" bIns="45720" rtlCol="0" anchor="t">
            <a:normAutofit/>
          </a:bodyPr>
          <a:lstStyle/>
          <a:p>
            <a:pPr defTabSz="914400"/>
            <a:br>
              <a:rPr lang="en-US" sz="2000" kern="1200" dirty="0">
                <a:solidFill>
                  <a:srgbClr val="C00000"/>
                </a:solidFill>
                <a:latin typeface="+mn-lt"/>
                <a:cs typeface="Times New Roman" panose="02020603050405020304" pitchFamily="18" charset="0"/>
              </a:rPr>
            </a:br>
            <a:r>
              <a:rPr lang="en-US" sz="2000" kern="1200" dirty="0">
                <a:solidFill>
                  <a:srgbClr val="C00000"/>
                </a:solidFill>
                <a:latin typeface="+mn-lt"/>
                <a:cs typeface="Times New Roman" panose="02020603050405020304" pitchFamily="18" charset="0"/>
              </a:rPr>
              <a:t>Professional workshops: SENDIASS, SEN teams and digital developers</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Diagram 3">
            <a:extLst>
              <a:ext uri="{FF2B5EF4-FFF2-40B4-BE49-F238E27FC236}">
                <a16:creationId xmlns:a16="http://schemas.microsoft.com/office/drawing/2014/main" id="{6F80E3BC-F6AB-0744-6D84-5DA3E70E4861}"/>
              </a:ext>
            </a:extLst>
          </p:cNvPr>
          <p:cNvGraphicFramePr/>
          <p:nvPr>
            <p:extLst>
              <p:ext uri="{D42A27DB-BD31-4B8C-83A1-F6EECF244321}">
                <p14:modId xmlns:p14="http://schemas.microsoft.com/office/powerpoint/2010/main" val="815545716"/>
              </p:ext>
            </p:extLst>
          </p:nvPr>
        </p:nvGraphicFramePr>
        <p:xfrm>
          <a:off x="1657349" y="260648"/>
          <a:ext cx="7194019" cy="6306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9691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144026" y="1744466"/>
            <a:ext cx="1762676" cy="4516360"/>
          </a:xfrm>
        </p:spPr>
        <p:txBody>
          <a:bodyPr vert="horz" lIns="91440" tIns="45720" rIns="91440" bIns="45720" rtlCol="0" anchor="t">
            <a:normAutofit/>
          </a:bodyPr>
          <a:lstStyle/>
          <a:p>
            <a:pPr defTabSz="914400"/>
            <a:br>
              <a:rPr lang="en-US" sz="2000" kern="1200" dirty="0">
                <a:solidFill>
                  <a:srgbClr val="C00000"/>
                </a:solidFill>
                <a:latin typeface="+mn-lt"/>
                <a:cs typeface="Times New Roman" panose="02020603050405020304" pitchFamily="18" charset="0"/>
              </a:rPr>
            </a:br>
            <a:br>
              <a:rPr lang="en-US" sz="2000" kern="1200" dirty="0">
                <a:solidFill>
                  <a:srgbClr val="C00000"/>
                </a:solidFill>
                <a:latin typeface="+mn-lt"/>
                <a:cs typeface="Times New Roman" panose="02020603050405020304" pitchFamily="18" charset="0"/>
              </a:rPr>
            </a:br>
            <a:br>
              <a:rPr lang="en-US" sz="2000" kern="1200" dirty="0">
                <a:solidFill>
                  <a:srgbClr val="C00000"/>
                </a:solidFill>
                <a:latin typeface="+mn-lt"/>
                <a:cs typeface="Times New Roman" panose="02020603050405020304" pitchFamily="18" charset="0"/>
              </a:rPr>
            </a:br>
            <a:br>
              <a:rPr lang="en-US" sz="2000" kern="1200" dirty="0">
                <a:solidFill>
                  <a:srgbClr val="C00000"/>
                </a:solidFill>
                <a:latin typeface="+mn-lt"/>
                <a:cs typeface="Times New Roman" panose="02020603050405020304" pitchFamily="18" charset="0"/>
              </a:rPr>
            </a:br>
            <a:br>
              <a:rPr lang="en-US" sz="2000" kern="1200" dirty="0">
                <a:solidFill>
                  <a:srgbClr val="C00000"/>
                </a:solidFill>
                <a:latin typeface="+mn-lt"/>
                <a:cs typeface="Times New Roman" panose="02020603050405020304" pitchFamily="18" charset="0"/>
              </a:rPr>
            </a:br>
            <a:r>
              <a:rPr lang="en-US" sz="2000" kern="1200" dirty="0">
                <a:solidFill>
                  <a:srgbClr val="C00000"/>
                </a:solidFill>
                <a:latin typeface="+mn-lt"/>
                <a:cs typeface="Times New Roman" panose="02020603050405020304" pitchFamily="18" charset="0"/>
              </a:rPr>
              <a:t>Parent workshops</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Diagram 3">
            <a:extLst>
              <a:ext uri="{FF2B5EF4-FFF2-40B4-BE49-F238E27FC236}">
                <a16:creationId xmlns:a16="http://schemas.microsoft.com/office/drawing/2014/main" id="{A6955E38-59A7-8C7C-0C7D-3D4554D1A3CA}"/>
              </a:ext>
            </a:extLst>
          </p:cNvPr>
          <p:cNvGraphicFramePr/>
          <p:nvPr>
            <p:extLst>
              <p:ext uri="{D42A27DB-BD31-4B8C-83A1-F6EECF244321}">
                <p14:modId xmlns:p14="http://schemas.microsoft.com/office/powerpoint/2010/main" val="2580668696"/>
              </p:ext>
            </p:extLst>
          </p:nvPr>
        </p:nvGraphicFramePr>
        <p:xfrm>
          <a:off x="1657351" y="733411"/>
          <a:ext cx="6954656" cy="584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392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224754" y="1763858"/>
            <a:ext cx="1538933" cy="4516360"/>
          </a:xfrm>
        </p:spPr>
        <p:txBody>
          <a:bodyPr vert="horz" lIns="91440" tIns="45720" rIns="91440" bIns="45720" rtlCol="0" anchor="t">
            <a:normAutofit/>
          </a:bodyPr>
          <a:lstStyle/>
          <a:p>
            <a:pPr defTabSz="914400"/>
            <a:br>
              <a:rPr lang="en-US" sz="2000" kern="1200" dirty="0">
                <a:solidFill>
                  <a:srgbClr val="C00000"/>
                </a:solidFill>
                <a:latin typeface="+mn-lt"/>
                <a:ea typeface="+mj-ea"/>
                <a:cs typeface="+mj-cs"/>
              </a:rPr>
            </a:br>
            <a:br>
              <a:rPr lang="en-US" sz="2000" kern="1200" dirty="0">
                <a:solidFill>
                  <a:srgbClr val="C00000"/>
                </a:solidFill>
                <a:latin typeface="+mn-lt"/>
                <a:ea typeface="+mj-ea"/>
                <a:cs typeface="+mj-cs"/>
              </a:rPr>
            </a:br>
            <a:br>
              <a:rPr lang="en-US" sz="2000" kern="1200" dirty="0">
                <a:solidFill>
                  <a:srgbClr val="C00000"/>
                </a:solidFill>
                <a:latin typeface="+mn-lt"/>
                <a:ea typeface="+mj-ea"/>
                <a:cs typeface="+mj-cs"/>
              </a:rPr>
            </a:br>
            <a:r>
              <a:rPr lang="en-GB" sz="2000" dirty="0">
                <a:solidFill>
                  <a:srgbClr val="C00000"/>
                </a:solidFill>
                <a:latin typeface="+mn-lt"/>
              </a:rPr>
              <a:t>Analysis of Phase 1 workshops: participants’ knowledge contribution</a:t>
            </a:r>
            <a:br>
              <a:rPr lang="en-GB" sz="2000" dirty="0">
                <a:solidFill>
                  <a:srgbClr val="C00000"/>
                </a:solidFill>
                <a:latin typeface="+mn-lt"/>
              </a:rPr>
            </a:br>
            <a:endParaRPr lang="en-US" sz="2000" kern="1200" dirty="0">
              <a:solidFill>
                <a:srgbClr val="C00000"/>
              </a:solidFill>
              <a:latin typeface="+mn-lt"/>
              <a:cs typeface="Times New Roman" panose="02020603050405020304" pitchFamily="18" charset="0"/>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κειμένου 2"/>
          <p:cNvSpPr>
            <a:spLocks noGrp="1"/>
          </p:cNvSpPr>
          <p:nvPr>
            <p:ph type="body" sz="quarter" idx="10"/>
          </p:nvPr>
        </p:nvSpPr>
        <p:spPr>
          <a:xfrm>
            <a:off x="1763688" y="404664"/>
            <a:ext cx="6458490" cy="5875554"/>
          </a:xfrm>
        </p:spPr>
        <p:txBody>
          <a:bodyPr vert="horz" lIns="91440" tIns="45720" rIns="91440" bIns="45720" rtlCol="0">
            <a:noAutofit/>
          </a:bodyPr>
          <a:lstStyle/>
          <a:p>
            <a:pPr indent="-228600" defTabSz="914400"/>
            <a:r>
              <a:rPr lang="en-GB" sz="1600" b="1" dirty="0"/>
              <a:t>Information unknown to the research team.</a:t>
            </a:r>
            <a:r>
              <a:rPr lang="en-GB" sz="1600" dirty="0"/>
              <a:t> E.g. internal processes in the services</a:t>
            </a:r>
          </a:p>
          <a:p>
            <a:pPr indent="-228600" defTabSz="914400"/>
            <a:endParaRPr lang="en-GB" sz="1600" b="1" dirty="0"/>
          </a:p>
          <a:p>
            <a:pPr indent="-228600" defTabSz="914400"/>
            <a:r>
              <a:rPr lang="en-GB" sz="1600" b="1" dirty="0"/>
              <a:t>Better understanding of the context under investigation.</a:t>
            </a:r>
            <a:r>
              <a:rPr lang="en-GB" sz="1600" dirty="0"/>
              <a:t> E.g. challenges LA personnel and families have in providing and finding services</a:t>
            </a:r>
          </a:p>
          <a:p>
            <a:pPr indent="-228600" defTabSz="914400"/>
            <a:endParaRPr lang="en-GB" sz="1600" b="1" dirty="0"/>
          </a:p>
          <a:p>
            <a:pPr indent="-228600" defTabSz="914400"/>
            <a:r>
              <a:rPr lang="en-GB" sz="1600" b="1" dirty="0"/>
              <a:t>Identification of appropriate sample</a:t>
            </a:r>
            <a:r>
              <a:rPr lang="en-GB" sz="1600" dirty="0"/>
              <a:t>. Recommendations to improve balance and variety</a:t>
            </a:r>
          </a:p>
          <a:p>
            <a:pPr indent="-228600" defTabSz="914400"/>
            <a:endParaRPr lang="en-GB" sz="1600" b="1" dirty="0"/>
          </a:p>
          <a:p>
            <a:pPr indent="-228600" defTabSz="914400"/>
            <a:r>
              <a:rPr lang="en-GB" sz="1600" b="1" dirty="0"/>
              <a:t>Validation of activities proposed by the research team</a:t>
            </a:r>
            <a:r>
              <a:rPr lang="en-GB" sz="1600" dirty="0"/>
              <a:t>. E.g. analysis of complaints</a:t>
            </a:r>
          </a:p>
          <a:p>
            <a:pPr indent="-228600" defTabSz="914400"/>
            <a:endParaRPr lang="en-GB" sz="1600" b="1" dirty="0"/>
          </a:p>
          <a:p>
            <a:pPr indent="-228600" defTabSz="914400"/>
            <a:r>
              <a:rPr lang="en-GB" sz="1600" b="1" dirty="0"/>
              <a:t>Identification of useful knowledge for participants.</a:t>
            </a:r>
            <a:r>
              <a:rPr lang="en-GB" sz="1600" dirty="0"/>
              <a:t> E.g. What to ask?</a:t>
            </a:r>
          </a:p>
          <a:p>
            <a:pPr marL="0" indent="0" defTabSz="914400">
              <a:buNone/>
            </a:pPr>
            <a:endParaRPr lang="en-GB" sz="1600" dirty="0"/>
          </a:p>
          <a:p>
            <a:pPr indent="-228600" defTabSz="914400"/>
            <a:r>
              <a:rPr lang="en-GB" sz="1600" b="1" dirty="0"/>
              <a:t>Expansion of research scope and new proposed activities.</a:t>
            </a:r>
            <a:r>
              <a:rPr lang="en-GB" sz="1600" dirty="0"/>
              <a:t> Proposed some new research activities, a selection of which we included in the proposal</a:t>
            </a:r>
            <a:endParaRPr lang="en-US" sz="1600" dirty="0">
              <a:cs typeface="Times New Roman" panose="02020603050405020304" pitchFamily="18" charset="0"/>
            </a:endParaRPr>
          </a:p>
          <a:p>
            <a:pPr indent="-228600" defTabSz="914400"/>
            <a:endParaRPr lang="en-US" sz="1600" dirty="0"/>
          </a:p>
          <a:p>
            <a:pPr indent="-228600" defTabSz="914400"/>
            <a:endParaRPr lang="en-US" sz="16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1532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144026" y="1768116"/>
            <a:ext cx="2012314" cy="4516360"/>
          </a:xfrm>
        </p:spPr>
        <p:txBody>
          <a:bodyPr vert="horz" lIns="91440" tIns="45720" rIns="91440" bIns="45720" rtlCol="0" anchor="t">
            <a:normAutofit/>
          </a:bodyPr>
          <a:lstStyle/>
          <a:p>
            <a:pPr defTabSz="914400"/>
            <a:br>
              <a:rPr lang="en-US" sz="2400" kern="1200" dirty="0">
                <a:solidFill>
                  <a:srgbClr val="C00000"/>
                </a:solidFill>
                <a:latin typeface="+mn-lt"/>
                <a:cs typeface="Times New Roman" panose="02020603050405020304" pitchFamily="18" charset="0"/>
              </a:rPr>
            </a:br>
            <a:br>
              <a:rPr lang="en-US" sz="2400" kern="1200" dirty="0">
                <a:solidFill>
                  <a:srgbClr val="C00000"/>
                </a:solidFill>
                <a:latin typeface="+mn-lt"/>
                <a:cs typeface="Times New Roman" panose="02020603050405020304" pitchFamily="18" charset="0"/>
              </a:rPr>
            </a:br>
            <a:r>
              <a:rPr lang="en-US" sz="2400" kern="1200" dirty="0">
                <a:solidFill>
                  <a:srgbClr val="C00000"/>
                </a:solidFill>
                <a:latin typeface="+mn-lt"/>
                <a:cs typeface="Times New Roman" panose="02020603050405020304" pitchFamily="18" charset="0"/>
              </a:rPr>
              <a:t>Before Phase 2 (April workshops)</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κειμένου 2"/>
          <p:cNvSpPr>
            <a:spLocks noGrp="1"/>
          </p:cNvSpPr>
          <p:nvPr>
            <p:ph type="body" sz="quarter" idx="10"/>
          </p:nvPr>
        </p:nvSpPr>
        <p:spPr>
          <a:xfrm>
            <a:off x="2126517" y="909592"/>
            <a:ext cx="6492373" cy="5688632"/>
          </a:xfrm>
        </p:spPr>
        <p:txBody>
          <a:bodyPr vert="horz" lIns="91440" tIns="45720" rIns="91440" bIns="45720" rtlCol="0">
            <a:noAutofit/>
          </a:bodyPr>
          <a:lstStyle/>
          <a:p>
            <a:endParaRPr lang="en-GB" sz="1600" dirty="0"/>
          </a:p>
          <a:p>
            <a:r>
              <a:rPr lang="en-GB" sz="1600" dirty="0"/>
              <a:t>Research proposal draft- sent to participants to provide feedback on the proposed research project</a:t>
            </a:r>
          </a:p>
          <a:p>
            <a:r>
              <a:rPr lang="en-GB" sz="1600" dirty="0"/>
              <a:t>WP-1 to understand the SEND ecosystem: reflective dialogues; analysis of existing datasets on families’ interactions with SENDIASS and families’ complaints to LAs. </a:t>
            </a:r>
          </a:p>
          <a:p>
            <a:endParaRPr lang="en-GB" sz="1600" dirty="0"/>
          </a:p>
          <a:p>
            <a:r>
              <a:rPr lang="en-GB" sz="1600" dirty="0"/>
              <a:t>WP-2 knowledge sharing, including disseminating findings from WP1: participant focus groups, exploring responsible AI interventions to enhance SEND provision, and co-creating accessible learning processes and resources to improve SEND provision. </a:t>
            </a:r>
          </a:p>
          <a:p>
            <a:endParaRPr lang="en-GB" sz="1600" dirty="0"/>
          </a:p>
          <a:p>
            <a:r>
              <a:rPr lang="en-GB" sz="1600" dirty="0"/>
              <a:t>Eight research activities: objectives, participants, specific time and methods to collect data, and theoretical or practical outputs. </a:t>
            </a:r>
          </a:p>
          <a:p>
            <a:endParaRPr lang="en-GB" sz="1600" dirty="0"/>
          </a:p>
          <a:p>
            <a:pPr indent="-228600" defTabSz="914400"/>
            <a:endParaRPr lang="en-US" sz="16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3437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257341" y="1769445"/>
            <a:ext cx="1643917" cy="4323117"/>
          </a:xfrm>
        </p:spPr>
        <p:txBody>
          <a:bodyPr vert="horz" lIns="91440" tIns="45720" rIns="91440" bIns="45720" rtlCol="0" anchor="t">
            <a:normAutofit/>
          </a:bodyPr>
          <a:lstStyle/>
          <a:p>
            <a:pPr defTabSz="914400"/>
            <a:br>
              <a:rPr lang="en-US" sz="2000" kern="1200" dirty="0">
                <a:solidFill>
                  <a:srgbClr val="C00000"/>
                </a:solidFill>
                <a:latin typeface="+mn-lt"/>
                <a:ea typeface="+mj-ea"/>
                <a:cs typeface="+mj-cs"/>
              </a:rPr>
            </a:br>
            <a:r>
              <a:rPr lang="en-GB" sz="2000" i="1" dirty="0">
                <a:solidFill>
                  <a:srgbClr val="C00000"/>
                </a:solidFill>
                <a:latin typeface="+mn-lt"/>
              </a:rPr>
              <a:t>Example 1: Research activity related to enhancing families’ voices</a:t>
            </a:r>
            <a:br>
              <a:rPr lang="en-GB" sz="2000" dirty="0">
                <a:solidFill>
                  <a:srgbClr val="C00000"/>
                </a:solidFill>
                <a:latin typeface="+mn-lt"/>
              </a:rPr>
            </a:br>
            <a:br>
              <a:rPr lang="en-US" sz="2000" b="1" kern="1200" dirty="0">
                <a:solidFill>
                  <a:srgbClr val="C00000"/>
                </a:solidFill>
                <a:latin typeface="+mn-lt"/>
                <a:ea typeface="+mj-ea"/>
                <a:cs typeface="+mj-cs"/>
              </a:rPr>
            </a:br>
            <a:endParaRPr lang="en-US" sz="2000" kern="1200" dirty="0">
              <a:solidFill>
                <a:srgbClr val="C00000"/>
              </a:solidFill>
              <a:latin typeface="+mn-lt"/>
              <a:ea typeface="+mj-ea"/>
              <a:cs typeface="+mj-cs"/>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κειμένου 2"/>
          <p:cNvSpPr>
            <a:spLocks noGrp="1"/>
          </p:cNvSpPr>
          <p:nvPr>
            <p:ph type="body" sz="quarter" idx="10"/>
          </p:nvPr>
        </p:nvSpPr>
        <p:spPr>
          <a:xfrm>
            <a:off x="2178169" y="1291609"/>
            <a:ext cx="6453496" cy="5278788"/>
          </a:xfrm>
        </p:spPr>
        <p:txBody>
          <a:bodyPr vert="horz" lIns="91440" tIns="45720" rIns="91440" bIns="45720" rtlCol="0">
            <a:noAutofit/>
          </a:bodyPr>
          <a:lstStyle/>
          <a:p>
            <a:pPr marL="0" indent="0">
              <a:buNone/>
            </a:pPr>
            <a:r>
              <a:rPr lang="en-GB" b="1" dirty="0"/>
              <a:t>Objective:</a:t>
            </a:r>
            <a:r>
              <a:rPr lang="en-GB" dirty="0"/>
              <a:t> To advance understanding about the enablers and barriers that young people, and parents encounter when navigating LAs’ digital technologies/services for SEND-related provision regarding information/content, accessibility and functionality. </a:t>
            </a:r>
          </a:p>
          <a:p>
            <a:pPr marL="0" indent="0">
              <a:buNone/>
            </a:pPr>
            <a:r>
              <a:rPr lang="en-GB" b="1" dirty="0"/>
              <a:t>Method:</a:t>
            </a:r>
            <a:r>
              <a:rPr lang="en-GB" dirty="0"/>
              <a:t> Individual interviews with ten young disabled people; five staff and advocates from organisations that support families; ten parents and carers who actively engage with the SEND system; ten parents who have submitted a complaint; ten who do not speak English; ten with disabilities to discuss the content, accessibility and functionality of SENDIASS’ digital services and experiences from the LA’s decision-making processes. </a:t>
            </a:r>
          </a:p>
          <a:p>
            <a:pPr marL="0" indent="0">
              <a:buNone/>
            </a:pPr>
            <a:r>
              <a:rPr lang="en-GB" b="1" dirty="0"/>
              <a:t>Output: </a:t>
            </a:r>
            <a:r>
              <a:rPr lang="en-GB" dirty="0"/>
              <a:t>Short narratives and videos of the above participants experiences delivered via online platform (duration: 8 months)</a:t>
            </a:r>
          </a:p>
          <a:p>
            <a:pPr marL="0" indent="0" defTabSz="914400">
              <a:buNone/>
            </a:pPr>
            <a:endParaRPr lang="en-US" b="1" dirty="0">
              <a:latin typeface="Times New Roman" panose="02020603050405020304" pitchFamily="18" charset="0"/>
              <a:cs typeface="Times New Roman" panose="02020603050405020304" pitchFamily="18" charset="0"/>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4733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208052" y="1052736"/>
            <a:ext cx="2107432" cy="5571065"/>
          </a:xfrm>
        </p:spPr>
        <p:txBody>
          <a:bodyPr vert="horz" lIns="91440" tIns="45720" rIns="91440" bIns="45720" rtlCol="0" anchor="ctr">
            <a:normAutofit/>
          </a:bodyPr>
          <a:lstStyle/>
          <a:p>
            <a:r>
              <a:rPr lang="en-GB" sz="2000" dirty="0">
                <a:solidFill>
                  <a:srgbClr val="C00000"/>
                </a:solidFill>
                <a:latin typeface="+mn-lt"/>
              </a:rPr>
              <a:t>Phase 2 workshops (April): Finalising research activities</a:t>
            </a:r>
          </a:p>
        </p:txBody>
      </p:sp>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577" y="3359"/>
            <a:ext cx="1409491" cy="1407490"/>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65267" y="134348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κειμένου 2"/>
          <p:cNvSpPr>
            <a:spLocks noGrp="1"/>
          </p:cNvSpPr>
          <p:nvPr>
            <p:ph type="body" sz="quarter" idx="10"/>
          </p:nvPr>
        </p:nvSpPr>
        <p:spPr>
          <a:xfrm>
            <a:off x="2195737" y="692697"/>
            <a:ext cx="6522706" cy="6062956"/>
          </a:xfrm>
        </p:spPr>
        <p:txBody>
          <a:bodyPr vert="horz" lIns="91440" tIns="45720" rIns="91440" bIns="45720" rtlCol="0" anchor="t">
            <a:noAutofit/>
          </a:bodyPr>
          <a:lstStyle/>
          <a:p>
            <a:pPr marL="0" indent="0" defTabSz="914400">
              <a:buNone/>
            </a:pPr>
            <a:endParaRPr lang="en-GB" sz="1600" dirty="0"/>
          </a:p>
          <a:p>
            <a:pPr marL="0" indent="0" defTabSz="914400">
              <a:buNone/>
            </a:pPr>
            <a:endParaRPr lang="en-GB" sz="1600" dirty="0"/>
          </a:p>
          <a:p>
            <a:pPr marL="0" indent="0" defTabSz="914400">
              <a:buNone/>
            </a:pPr>
            <a:r>
              <a:rPr lang="en-GB" sz="1600" dirty="0"/>
              <a:t>Topics discussed, the knowledge the participants contributed and how the research team incorporated this knowledge into the study’s design:</a:t>
            </a:r>
          </a:p>
          <a:p>
            <a:r>
              <a:rPr lang="en-GB" sz="1600" b="1" dirty="0"/>
              <a:t>Concerns raised about the effectiveness of specific activities.</a:t>
            </a:r>
            <a:r>
              <a:rPr lang="en-GB" sz="1600" dirty="0"/>
              <a:t> E.g., focus on applied AI. The research team refined certain AI-related activities, strengthening the justification and scope for these activities in the research proposal.</a:t>
            </a:r>
          </a:p>
          <a:p>
            <a:pPr marL="0" indent="0">
              <a:buNone/>
            </a:pPr>
            <a:r>
              <a:rPr lang="en-GB" sz="1600" dirty="0"/>
              <a:t> </a:t>
            </a:r>
            <a:endParaRPr lang="el-GR" sz="1600" dirty="0"/>
          </a:p>
          <a:p>
            <a:r>
              <a:rPr lang="en-GB" sz="1600" b="1" dirty="0"/>
              <a:t>Impact of research activities to diverse groups</a:t>
            </a:r>
            <a:r>
              <a:rPr lang="en-GB" sz="1600" dirty="0"/>
              <a:t>. E.g., concerns about a ‘one-size-fits-all’ approach. Written feedback might not be representative of different groups of parents. The research team identified important limitations to include in the research project narrative.</a:t>
            </a:r>
          </a:p>
          <a:p>
            <a:pPr lvl="0"/>
            <a:endParaRPr lang="el-GR" sz="1600" b="1" dirty="0"/>
          </a:p>
          <a:p>
            <a:pPr lvl="0"/>
            <a:r>
              <a:rPr lang="en-GB" sz="1600" b="1" dirty="0"/>
              <a:t>Refine the sampling strategy.</a:t>
            </a:r>
            <a:r>
              <a:rPr lang="en-GB" sz="1600" dirty="0"/>
              <a:t> E.g., recruit siblings. The research team reconsidered the sampling strategy for some of the proposed research activities.</a:t>
            </a:r>
          </a:p>
          <a:p>
            <a:endParaRPr lang="en-US" sz="16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52640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2583"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21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F9A95-3D26-8602-E7E7-54F138787FF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0704B28-1722-A898-52C8-97EDCF6D940F}"/>
              </a:ext>
            </a:extLst>
          </p:cNvPr>
          <p:cNvSpPr>
            <a:spLocks noGrp="1"/>
          </p:cNvSpPr>
          <p:nvPr>
            <p:ph type="title"/>
          </p:nvPr>
        </p:nvSpPr>
        <p:spPr>
          <a:xfrm>
            <a:off x="208052" y="1052736"/>
            <a:ext cx="2107432" cy="5571065"/>
          </a:xfrm>
        </p:spPr>
        <p:txBody>
          <a:bodyPr vert="horz" lIns="91440" tIns="45720" rIns="91440" bIns="45720" rtlCol="0" anchor="ctr">
            <a:normAutofit/>
          </a:bodyPr>
          <a:lstStyle/>
          <a:p>
            <a:r>
              <a:rPr lang="en-GB" sz="2000" dirty="0">
                <a:solidFill>
                  <a:srgbClr val="C00000"/>
                </a:solidFill>
                <a:latin typeface="+mn-lt"/>
              </a:rPr>
              <a:t>Phase 2 workshops (April): Finalising research activities</a:t>
            </a:r>
          </a:p>
        </p:txBody>
      </p:sp>
      <p:sp>
        <p:nvSpPr>
          <p:cNvPr id="3" name="Θέση κειμένου 2">
            <a:extLst>
              <a:ext uri="{FF2B5EF4-FFF2-40B4-BE49-F238E27FC236}">
                <a16:creationId xmlns:a16="http://schemas.microsoft.com/office/drawing/2014/main" id="{0710B33B-D0A0-B933-9999-CCF924571190}"/>
              </a:ext>
            </a:extLst>
          </p:cNvPr>
          <p:cNvSpPr>
            <a:spLocks noGrp="1"/>
          </p:cNvSpPr>
          <p:nvPr>
            <p:ph type="body" sz="quarter" idx="10"/>
          </p:nvPr>
        </p:nvSpPr>
        <p:spPr>
          <a:xfrm>
            <a:off x="2195737" y="692697"/>
            <a:ext cx="6522706" cy="6062956"/>
          </a:xfrm>
        </p:spPr>
        <p:txBody>
          <a:bodyPr vert="horz" lIns="91440" tIns="45720" rIns="91440" bIns="45720" rtlCol="0" anchor="ctr">
            <a:noAutofit/>
          </a:bodyPr>
          <a:lstStyle/>
          <a:p>
            <a:pPr lvl="0"/>
            <a:r>
              <a:rPr lang="en-GB" sz="1600" b="1" dirty="0"/>
              <a:t>Balance expectations.</a:t>
            </a:r>
            <a:r>
              <a:rPr lang="en-GB" sz="1600" dirty="0"/>
              <a:t> E.g., we might not be able to get substantial answers to our inquiries. The research team rephrase some of the objectives of the activities, emphasising our recognition of real-life challenges.</a:t>
            </a:r>
          </a:p>
          <a:p>
            <a:pPr lvl="0"/>
            <a:endParaRPr lang="el-GR" sz="1600" b="1" dirty="0"/>
          </a:p>
          <a:p>
            <a:pPr lvl="0"/>
            <a:r>
              <a:rPr lang="en-GB" sz="1600" b="1" dirty="0"/>
              <a:t>Concerns about the effectiveness of the practical outputs.</a:t>
            </a:r>
            <a:r>
              <a:rPr lang="en-GB" sz="1600" dirty="0"/>
              <a:t> E.g., raised concerns about the effectiveness of the </a:t>
            </a:r>
            <a:r>
              <a:rPr lang="en-GB" sz="1600"/>
              <a:t>online platform </a:t>
            </a:r>
            <a:r>
              <a:rPr lang="en-GB" sz="1600" dirty="0"/>
              <a:t>in meeting the needs of every group of people (e.g., deaf individuals). The research team reconsidered the scope of the practical outputs and adjust the language used to describe their effectiveness.</a:t>
            </a:r>
          </a:p>
          <a:p>
            <a:pPr lvl="0"/>
            <a:endParaRPr lang="el-GR" sz="1600" b="1" dirty="0"/>
          </a:p>
          <a:p>
            <a:pPr lvl="0"/>
            <a:r>
              <a:rPr lang="en-GB" sz="1600" b="1" dirty="0"/>
              <a:t>Contribution of practical outputs.</a:t>
            </a:r>
            <a:r>
              <a:rPr lang="en-GB" sz="1600" dirty="0"/>
              <a:t> E.g., the participants suggested additional outputs for the project. The research team identify robust practical outputs, supported by justifications drawn from the participants’ embodied knowledge (e.g., an AI assistant for parents initiating the EHCP process).</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54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184837" y="1698171"/>
            <a:ext cx="1650859" cy="4516360"/>
          </a:xfrm>
        </p:spPr>
        <p:txBody>
          <a:bodyPr vert="horz" lIns="91440" tIns="45720" rIns="91440" bIns="45720" rtlCol="0" anchor="t">
            <a:normAutofit/>
          </a:bodyPr>
          <a:lstStyle/>
          <a:p>
            <a:pPr defTabSz="914400"/>
            <a:br>
              <a:rPr lang="en-US" sz="2400" kern="1200" dirty="0">
                <a:solidFill>
                  <a:srgbClr val="C00000"/>
                </a:solidFill>
                <a:latin typeface="+mn-lt"/>
                <a:cs typeface="Times New Roman" panose="02020603050405020304" pitchFamily="18" charset="0"/>
              </a:rPr>
            </a:br>
            <a:br>
              <a:rPr lang="en-US" sz="2400" kern="1200" dirty="0">
                <a:solidFill>
                  <a:srgbClr val="C00000"/>
                </a:solidFill>
                <a:latin typeface="+mn-lt"/>
                <a:cs typeface="Times New Roman" panose="02020603050405020304" pitchFamily="18" charset="0"/>
              </a:rPr>
            </a:br>
            <a:br>
              <a:rPr lang="en-US" sz="2400" kern="1200" dirty="0">
                <a:solidFill>
                  <a:srgbClr val="C00000"/>
                </a:solidFill>
                <a:latin typeface="+mn-lt"/>
                <a:cs typeface="Times New Roman" panose="02020603050405020304" pitchFamily="18" charset="0"/>
              </a:rPr>
            </a:br>
            <a:br>
              <a:rPr lang="en-US" sz="2400" kern="1200" dirty="0">
                <a:solidFill>
                  <a:srgbClr val="C00000"/>
                </a:solidFill>
                <a:latin typeface="+mn-lt"/>
                <a:cs typeface="Times New Roman" panose="02020603050405020304" pitchFamily="18" charset="0"/>
              </a:rPr>
            </a:br>
            <a:br>
              <a:rPr lang="en-US" sz="2400" kern="1200" dirty="0">
                <a:solidFill>
                  <a:srgbClr val="C00000"/>
                </a:solidFill>
                <a:latin typeface="+mn-lt"/>
                <a:cs typeface="Times New Roman" panose="02020603050405020304" pitchFamily="18" charset="0"/>
              </a:rPr>
            </a:br>
            <a:br>
              <a:rPr lang="en-US" sz="2400" kern="1200" dirty="0">
                <a:solidFill>
                  <a:srgbClr val="C00000"/>
                </a:solidFill>
                <a:latin typeface="+mn-lt"/>
                <a:cs typeface="Times New Roman" panose="02020603050405020304" pitchFamily="18" charset="0"/>
              </a:rPr>
            </a:br>
            <a:r>
              <a:rPr lang="en-US" sz="2400" kern="1200" dirty="0">
                <a:solidFill>
                  <a:srgbClr val="C00000"/>
                </a:solidFill>
                <a:latin typeface="+mn-lt"/>
                <a:cs typeface="Times New Roman" panose="02020603050405020304" pitchFamily="18" charset="0"/>
              </a:rPr>
              <a:t>Discussion</a:t>
            </a:r>
            <a:br>
              <a:rPr lang="en-US" sz="2400" b="1" kern="1200" dirty="0">
                <a:solidFill>
                  <a:srgbClr val="C00000"/>
                </a:solidFill>
                <a:latin typeface="+mn-lt"/>
                <a:ea typeface="+mj-ea"/>
                <a:cs typeface="+mj-cs"/>
              </a:rPr>
            </a:br>
            <a:endParaRPr lang="en-US" sz="2400" kern="1200" dirty="0">
              <a:solidFill>
                <a:srgbClr val="C00000"/>
              </a:solidFill>
              <a:latin typeface="+mn-lt"/>
              <a:ea typeface="+mj-ea"/>
              <a:cs typeface="+mj-cs"/>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 2">
            <a:extLst>
              <a:ext uri="{FF2B5EF4-FFF2-40B4-BE49-F238E27FC236}">
                <a16:creationId xmlns:a16="http://schemas.microsoft.com/office/drawing/2014/main" id="{38FBC22F-D5ED-CBAE-C996-CDF6F6B03DA6}"/>
              </a:ext>
            </a:extLst>
          </p:cNvPr>
          <p:cNvGrpSpPr/>
          <p:nvPr/>
        </p:nvGrpSpPr>
        <p:grpSpPr>
          <a:xfrm>
            <a:off x="2362008" y="766742"/>
            <a:ext cx="5521348" cy="5612547"/>
            <a:chOff x="2362008" y="766742"/>
            <a:chExt cx="5521348" cy="5612547"/>
          </a:xfrm>
        </p:grpSpPr>
        <p:sp>
          <p:nvSpPr>
            <p:cNvPr id="4" name="Freeform: Shape 3">
              <a:extLst>
                <a:ext uri="{FF2B5EF4-FFF2-40B4-BE49-F238E27FC236}">
                  <a16:creationId xmlns:a16="http://schemas.microsoft.com/office/drawing/2014/main" id="{8ABC431D-EF71-6CDD-131C-8ED938510C97}"/>
                </a:ext>
              </a:extLst>
            </p:cNvPr>
            <p:cNvSpPr/>
            <p:nvPr/>
          </p:nvSpPr>
          <p:spPr>
            <a:xfrm>
              <a:off x="4366831" y="766742"/>
              <a:ext cx="1511702" cy="982606"/>
            </a:xfrm>
            <a:custGeom>
              <a:avLst/>
              <a:gdLst>
                <a:gd name="connsiteX0" fmla="*/ 0 w 1511702"/>
                <a:gd name="connsiteY0" fmla="*/ 163771 h 982606"/>
                <a:gd name="connsiteX1" fmla="*/ 163771 w 1511702"/>
                <a:gd name="connsiteY1" fmla="*/ 0 h 982606"/>
                <a:gd name="connsiteX2" fmla="*/ 1347931 w 1511702"/>
                <a:gd name="connsiteY2" fmla="*/ 0 h 982606"/>
                <a:gd name="connsiteX3" fmla="*/ 1511702 w 1511702"/>
                <a:gd name="connsiteY3" fmla="*/ 163771 h 982606"/>
                <a:gd name="connsiteX4" fmla="*/ 1511702 w 1511702"/>
                <a:gd name="connsiteY4" fmla="*/ 818835 h 982606"/>
                <a:gd name="connsiteX5" fmla="*/ 1347931 w 1511702"/>
                <a:gd name="connsiteY5" fmla="*/ 982606 h 982606"/>
                <a:gd name="connsiteX6" fmla="*/ 163771 w 1511702"/>
                <a:gd name="connsiteY6" fmla="*/ 982606 h 982606"/>
                <a:gd name="connsiteX7" fmla="*/ 0 w 1511702"/>
                <a:gd name="connsiteY7" fmla="*/ 818835 h 982606"/>
                <a:gd name="connsiteX8" fmla="*/ 0 w 1511702"/>
                <a:gd name="connsiteY8" fmla="*/ 163771 h 98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702" h="982606">
                  <a:moveTo>
                    <a:pt x="0" y="163771"/>
                  </a:moveTo>
                  <a:cubicBezTo>
                    <a:pt x="0" y="73323"/>
                    <a:pt x="73323" y="0"/>
                    <a:pt x="163771" y="0"/>
                  </a:cubicBezTo>
                  <a:lnTo>
                    <a:pt x="1347931" y="0"/>
                  </a:lnTo>
                  <a:cubicBezTo>
                    <a:pt x="1438379" y="0"/>
                    <a:pt x="1511702" y="73323"/>
                    <a:pt x="1511702" y="163771"/>
                  </a:cubicBezTo>
                  <a:lnTo>
                    <a:pt x="1511702" y="818835"/>
                  </a:lnTo>
                  <a:cubicBezTo>
                    <a:pt x="1511702" y="909283"/>
                    <a:pt x="1438379" y="982606"/>
                    <a:pt x="1347931" y="982606"/>
                  </a:cubicBezTo>
                  <a:lnTo>
                    <a:pt x="163771" y="982606"/>
                  </a:lnTo>
                  <a:cubicBezTo>
                    <a:pt x="73323" y="982606"/>
                    <a:pt x="0" y="909283"/>
                    <a:pt x="0" y="818835"/>
                  </a:cubicBezTo>
                  <a:lnTo>
                    <a:pt x="0" y="1637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97" tIns="97497" rIns="97497" bIns="97497" numCol="1" spcCol="1270" anchor="ctr" anchorCtr="0">
              <a:noAutofit/>
            </a:bodyPr>
            <a:lstStyle/>
            <a:p>
              <a:pPr marL="0" lvl="0" indent="0" algn="ctr" defTabSz="577850">
                <a:lnSpc>
                  <a:spcPct val="90000"/>
                </a:lnSpc>
                <a:spcBef>
                  <a:spcPct val="0"/>
                </a:spcBef>
                <a:spcAft>
                  <a:spcPct val="35000"/>
                </a:spcAft>
                <a:buNone/>
              </a:pPr>
              <a:r>
                <a:rPr lang="en-GB" sz="1300" kern="1200" dirty="0"/>
                <a:t>Participants as advisors</a:t>
              </a:r>
            </a:p>
          </p:txBody>
        </p:sp>
        <p:sp>
          <p:nvSpPr>
            <p:cNvPr id="6" name="Freeform: Shape 5">
              <a:extLst>
                <a:ext uri="{FF2B5EF4-FFF2-40B4-BE49-F238E27FC236}">
                  <a16:creationId xmlns:a16="http://schemas.microsoft.com/office/drawing/2014/main" id="{1FD460B3-AA49-8B68-2689-6CB24F7069B5}"/>
                </a:ext>
              </a:extLst>
            </p:cNvPr>
            <p:cNvSpPr/>
            <p:nvPr/>
          </p:nvSpPr>
          <p:spPr>
            <a:xfrm>
              <a:off x="2807712" y="1258045"/>
              <a:ext cx="4629940" cy="4629940"/>
            </a:xfrm>
            <a:custGeom>
              <a:avLst/>
              <a:gdLst/>
              <a:ahLst/>
              <a:cxnLst/>
              <a:rect l="0" t="0" r="0" b="0"/>
              <a:pathLst>
                <a:path>
                  <a:moveTo>
                    <a:pt x="3080482" y="130232"/>
                  </a:moveTo>
                  <a:arcTo wR="2314970" hR="2314970" stAng="17358599" swAng="1501219"/>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Freeform: Shape 6">
              <a:extLst>
                <a:ext uri="{FF2B5EF4-FFF2-40B4-BE49-F238E27FC236}">
                  <a16:creationId xmlns:a16="http://schemas.microsoft.com/office/drawing/2014/main" id="{09C7FB6B-42AF-17F6-B8B5-BC478C9A2528}"/>
                </a:ext>
              </a:extLst>
            </p:cNvPr>
            <p:cNvSpPr/>
            <p:nvPr/>
          </p:nvSpPr>
          <p:spPr>
            <a:xfrm>
              <a:off x="6371654" y="1924227"/>
              <a:ext cx="1511702" cy="982606"/>
            </a:xfrm>
            <a:custGeom>
              <a:avLst/>
              <a:gdLst>
                <a:gd name="connsiteX0" fmla="*/ 0 w 1511702"/>
                <a:gd name="connsiteY0" fmla="*/ 163771 h 982606"/>
                <a:gd name="connsiteX1" fmla="*/ 163771 w 1511702"/>
                <a:gd name="connsiteY1" fmla="*/ 0 h 982606"/>
                <a:gd name="connsiteX2" fmla="*/ 1347931 w 1511702"/>
                <a:gd name="connsiteY2" fmla="*/ 0 h 982606"/>
                <a:gd name="connsiteX3" fmla="*/ 1511702 w 1511702"/>
                <a:gd name="connsiteY3" fmla="*/ 163771 h 982606"/>
                <a:gd name="connsiteX4" fmla="*/ 1511702 w 1511702"/>
                <a:gd name="connsiteY4" fmla="*/ 818835 h 982606"/>
                <a:gd name="connsiteX5" fmla="*/ 1347931 w 1511702"/>
                <a:gd name="connsiteY5" fmla="*/ 982606 h 982606"/>
                <a:gd name="connsiteX6" fmla="*/ 163771 w 1511702"/>
                <a:gd name="connsiteY6" fmla="*/ 982606 h 982606"/>
                <a:gd name="connsiteX7" fmla="*/ 0 w 1511702"/>
                <a:gd name="connsiteY7" fmla="*/ 818835 h 982606"/>
                <a:gd name="connsiteX8" fmla="*/ 0 w 1511702"/>
                <a:gd name="connsiteY8" fmla="*/ 163771 h 98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702" h="982606">
                  <a:moveTo>
                    <a:pt x="0" y="163771"/>
                  </a:moveTo>
                  <a:cubicBezTo>
                    <a:pt x="0" y="73323"/>
                    <a:pt x="73323" y="0"/>
                    <a:pt x="163771" y="0"/>
                  </a:cubicBezTo>
                  <a:lnTo>
                    <a:pt x="1347931" y="0"/>
                  </a:lnTo>
                  <a:cubicBezTo>
                    <a:pt x="1438379" y="0"/>
                    <a:pt x="1511702" y="73323"/>
                    <a:pt x="1511702" y="163771"/>
                  </a:cubicBezTo>
                  <a:lnTo>
                    <a:pt x="1511702" y="818835"/>
                  </a:lnTo>
                  <a:cubicBezTo>
                    <a:pt x="1511702" y="909283"/>
                    <a:pt x="1438379" y="982606"/>
                    <a:pt x="1347931" y="982606"/>
                  </a:cubicBezTo>
                  <a:lnTo>
                    <a:pt x="163771" y="982606"/>
                  </a:lnTo>
                  <a:cubicBezTo>
                    <a:pt x="73323" y="982606"/>
                    <a:pt x="0" y="909283"/>
                    <a:pt x="0" y="818835"/>
                  </a:cubicBezTo>
                  <a:lnTo>
                    <a:pt x="0" y="1637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97" tIns="97497" rIns="97497" bIns="97497" numCol="1" spcCol="1270" anchor="ctr" anchorCtr="0">
              <a:noAutofit/>
            </a:bodyPr>
            <a:lstStyle/>
            <a:p>
              <a:pPr marL="0" lvl="0" indent="0" algn="ctr" defTabSz="577850">
                <a:lnSpc>
                  <a:spcPct val="90000"/>
                </a:lnSpc>
                <a:spcBef>
                  <a:spcPct val="0"/>
                </a:spcBef>
                <a:spcAft>
                  <a:spcPct val="35000"/>
                </a:spcAft>
                <a:buNone/>
              </a:pPr>
              <a:r>
                <a:rPr lang="en-GB" sz="1300" kern="1200"/>
                <a:t>Power maintained by the research team</a:t>
              </a:r>
            </a:p>
          </p:txBody>
        </p:sp>
        <p:sp>
          <p:nvSpPr>
            <p:cNvPr id="9" name="Freeform: Shape 8">
              <a:extLst>
                <a:ext uri="{FF2B5EF4-FFF2-40B4-BE49-F238E27FC236}">
                  <a16:creationId xmlns:a16="http://schemas.microsoft.com/office/drawing/2014/main" id="{3AC4F769-77CB-B9D4-152C-B469AAAF81FD}"/>
                </a:ext>
              </a:extLst>
            </p:cNvPr>
            <p:cNvSpPr/>
            <p:nvPr/>
          </p:nvSpPr>
          <p:spPr>
            <a:xfrm>
              <a:off x="2807712" y="1258045"/>
              <a:ext cx="4629940" cy="4629940"/>
            </a:xfrm>
            <a:custGeom>
              <a:avLst/>
              <a:gdLst/>
              <a:ahLst/>
              <a:cxnLst/>
              <a:rect l="0" t="0" r="0" b="0"/>
              <a:pathLst>
                <a:path>
                  <a:moveTo>
                    <a:pt x="4535813" y="1661559"/>
                  </a:moveTo>
                  <a:arcTo wR="2314970" hR="2314970" stAng="20616311" swAng="1967377"/>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14ACD55A-DFA7-8A11-B447-B34BA208995C}"/>
                </a:ext>
              </a:extLst>
            </p:cNvPr>
            <p:cNvSpPr/>
            <p:nvPr/>
          </p:nvSpPr>
          <p:spPr>
            <a:xfrm>
              <a:off x="6371654" y="4239197"/>
              <a:ext cx="1511702" cy="982606"/>
            </a:xfrm>
            <a:custGeom>
              <a:avLst/>
              <a:gdLst>
                <a:gd name="connsiteX0" fmla="*/ 0 w 1511702"/>
                <a:gd name="connsiteY0" fmla="*/ 163771 h 982606"/>
                <a:gd name="connsiteX1" fmla="*/ 163771 w 1511702"/>
                <a:gd name="connsiteY1" fmla="*/ 0 h 982606"/>
                <a:gd name="connsiteX2" fmla="*/ 1347931 w 1511702"/>
                <a:gd name="connsiteY2" fmla="*/ 0 h 982606"/>
                <a:gd name="connsiteX3" fmla="*/ 1511702 w 1511702"/>
                <a:gd name="connsiteY3" fmla="*/ 163771 h 982606"/>
                <a:gd name="connsiteX4" fmla="*/ 1511702 w 1511702"/>
                <a:gd name="connsiteY4" fmla="*/ 818835 h 982606"/>
                <a:gd name="connsiteX5" fmla="*/ 1347931 w 1511702"/>
                <a:gd name="connsiteY5" fmla="*/ 982606 h 982606"/>
                <a:gd name="connsiteX6" fmla="*/ 163771 w 1511702"/>
                <a:gd name="connsiteY6" fmla="*/ 982606 h 982606"/>
                <a:gd name="connsiteX7" fmla="*/ 0 w 1511702"/>
                <a:gd name="connsiteY7" fmla="*/ 818835 h 982606"/>
                <a:gd name="connsiteX8" fmla="*/ 0 w 1511702"/>
                <a:gd name="connsiteY8" fmla="*/ 163771 h 98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702" h="982606">
                  <a:moveTo>
                    <a:pt x="0" y="163771"/>
                  </a:moveTo>
                  <a:cubicBezTo>
                    <a:pt x="0" y="73323"/>
                    <a:pt x="73323" y="0"/>
                    <a:pt x="163771" y="0"/>
                  </a:cubicBezTo>
                  <a:lnTo>
                    <a:pt x="1347931" y="0"/>
                  </a:lnTo>
                  <a:cubicBezTo>
                    <a:pt x="1438379" y="0"/>
                    <a:pt x="1511702" y="73323"/>
                    <a:pt x="1511702" y="163771"/>
                  </a:cubicBezTo>
                  <a:lnTo>
                    <a:pt x="1511702" y="818835"/>
                  </a:lnTo>
                  <a:cubicBezTo>
                    <a:pt x="1511702" y="909283"/>
                    <a:pt x="1438379" y="982606"/>
                    <a:pt x="1347931" y="982606"/>
                  </a:cubicBezTo>
                  <a:lnTo>
                    <a:pt x="163771" y="982606"/>
                  </a:lnTo>
                  <a:cubicBezTo>
                    <a:pt x="73323" y="982606"/>
                    <a:pt x="0" y="909283"/>
                    <a:pt x="0" y="818835"/>
                  </a:cubicBezTo>
                  <a:lnTo>
                    <a:pt x="0" y="1637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97" tIns="97497" rIns="97497" bIns="97497" numCol="1" spcCol="1270" anchor="ctr" anchorCtr="0">
              <a:noAutofit/>
            </a:bodyPr>
            <a:lstStyle/>
            <a:p>
              <a:pPr marL="0" lvl="0" indent="0" algn="ctr" defTabSz="577850">
                <a:lnSpc>
                  <a:spcPct val="90000"/>
                </a:lnSpc>
                <a:spcBef>
                  <a:spcPct val="0"/>
                </a:spcBef>
                <a:spcAft>
                  <a:spcPct val="35000"/>
                </a:spcAft>
                <a:buNone/>
              </a:pPr>
              <a:r>
                <a:rPr lang="en-GB" sz="1300" kern="1200" dirty="0"/>
                <a:t>Avoid ableist practices</a:t>
              </a:r>
            </a:p>
          </p:txBody>
        </p:sp>
        <p:sp>
          <p:nvSpPr>
            <p:cNvPr id="13" name="Freeform: Shape 12">
              <a:extLst>
                <a:ext uri="{FF2B5EF4-FFF2-40B4-BE49-F238E27FC236}">
                  <a16:creationId xmlns:a16="http://schemas.microsoft.com/office/drawing/2014/main" id="{7127EE28-B434-841E-2BE7-6E3A497B7E2C}"/>
                </a:ext>
              </a:extLst>
            </p:cNvPr>
            <p:cNvSpPr/>
            <p:nvPr/>
          </p:nvSpPr>
          <p:spPr>
            <a:xfrm>
              <a:off x="2807712" y="1258045"/>
              <a:ext cx="4629940" cy="4629940"/>
            </a:xfrm>
            <a:custGeom>
              <a:avLst/>
              <a:gdLst/>
              <a:ahLst/>
              <a:cxnLst/>
              <a:rect l="0" t="0" r="0" b="0"/>
              <a:pathLst>
                <a:path>
                  <a:moveTo>
                    <a:pt x="3932657" y="3970922"/>
                  </a:moveTo>
                  <a:arcTo wR="2314970" hR="2314970" stAng="2740182" swAng="1501219"/>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05887A79-1588-0E6A-FFF5-003F4B9966F0}"/>
                </a:ext>
              </a:extLst>
            </p:cNvPr>
            <p:cNvSpPr/>
            <p:nvPr/>
          </p:nvSpPr>
          <p:spPr>
            <a:xfrm>
              <a:off x="4366831" y="5396683"/>
              <a:ext cx="1511702" cy="982606"/>
            </a:xfrm>
            <a:custGeom>
              <a:avLst/>
              <a:gdLst>
                <a:gd name="connsiteX0" fmla="*/ 0 w 1511702"/>
                <a:gd name="connsiteY0" fmla="*/ 163771 h 982606"/>
                <a:gd name="connsiteX1" fmla="*/ 163771 w 1511702"/>
                <a:gd name="connsiteY1" fmla="*/ 0 h 982606"/>
                <a:gd name="connsiteX2" fmla="*/ 1347931 w 1511702"/>
                <a:gd name="connsiteY2" fmla="*/ 0 h 982606"/>
                <a:gd name="connsiteX3" fmla="*/ 1511702 w 1511702"/>
                <a:gd name="connsiteY3" fmla="*/ 163771 h 982606"/>
                <a:gd name="connsiteX4" fmla="*/ 1511702 w 1511702"/>
                <a:gd name="connsiteY4" fmla="*/ 818835 h 982606"/>
                <a:gd name="connsiteX5" fmla="*/ 1347931 w 1511702"/>
                <a:gd name="connsiteY5" fmla="*/ 982606 h 982606"/>
                <a:gd name="connsiteX6" fmla="*/ 163771 w 1511702"/>
                <a:gd name="connsiteY6" fmla="*/ 982606 h 982606"/>
                <a:gd name="connsiteX7" fmla="*/ 0 w 1511702"/>
                <a:gd name="connsiteY7" fmla="*/ 818835 h 982606"/>
                <a:gd name="connsiteX8" fmla="*/ 0 w 1511702"/>
                <a:gd name="connsiteY8" fmla="*/ 163771 h 98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702" h="982606">
                  <a:moveTo>
                    <a:pt x="0" y="163771"/>
                  </a:moveTo>
                  <a:cubicBezTo>
                    <a:pt x="0" y="73323"/>
                    <a:pt x="73323" y="0"/>
                    <a:pt x="163771" y="0"/>
                  </a:cubicBezTo>
                  <a:lnTo>
                    <a:pt x="1347931" y="0"/>
                  </a:lnTo>
                  <a:cubicBezTo>
                    <a:pt x="1438379" y="0"/>
                    <a:pt x="1511702" y="73323"/>
                    <a:pt x="1511702" y="163771"/>
                  </a:cubicBezTo>
                  <a:lnTo>
                    <a:pt x="1511702" y="818835"/>
                  </a:lnTo>
                  <a:cubicBezTo>
                    <a:pt x="1511702" y="909283"/>
                    <a:pt x="1438379" y="982606"/>
                    <a:pt x="1347931" y="982606"/>
                  </a:cubicBezTo>
                  <a:lnTo>
                    <a:pt x="163771" y="982606"/>
                  </a:lnTo>
                  <a:cubicBezTo>
                    <a:pt x="73323" y="982606"/>
                    <a:pt x="0" y="909283"/>
                    <a:pt x="0" y="818835"/>
                  </a:cubicBezTo>
                  <a:lnTo>
                    <a:pt x="0" y="1637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97" tIns="97497" rIns="97497" bIns="97497" numCol="1" spcCol="1270" anchor="ctr" anchorCtr="0">
              <a:noAutofit/>
            </a:bodyPr>
            <a:lstStyle/>
            <a:p>
              <a:pPr marL="0" lvl="0" indent="0" algn="ctr" defTabSz="577850">
                <a:lnSpc>
                  <a:spcPct val="90000"/>
                </a:lnSpc>
                <a:spcBef>
                  <a:spcPct val="0"/>
                </a:spcBef>
                <a:spcAft>
                  <a:spcPct val="35000"/>
                </a:spcAft>
                <a:buNone/>
              </a:pPr>
              <a:r>
                <a:rPr lang="en-GB" sz="1300" kern="1200" dirty="0"/>
                <a:t>Disability as a site for learning</a:t>
              </a:r>
            </a:p>
          </p:txBody>
        </p:sp>
        <p:sp>
          <p:nvSpPr>
            <p:cNvPr id="17" name="Freeform: Shape 16">
              <a:extLst>
                <a:ext uri="{FF2B5EF4-FFF2-40B4-BE49-F238E27FC236}">
                  <a16:creationId xmlns:a16="http://schemas.microsoft.com/office/drawing/2014/main" id="{8E5F1977-3CC1-0C2F-1627-9036CFAF61D8}"/>
                </a:ext>
              </a:extLst>
            </p:cNvPr>
            <p:cNvSpPr/>
            <p:nvPr/>
          </p:nvSpPr>
          <p:spPr>
            <a:xfrm>
              <a:off x="2807712" y="1258045"/>
              <a:ext cx="4629940" cy="4629940"/>
            </a:xfrm>
            <a:custGeom>
              <a:avLst/>
              <a:gdLst/>
              <a:ahLst/>
              <a:cxnLst/>
              <a:rect l="0" t="0" r="0" b="0"/>
              <a:pathLst>
                <a:path>
                  <a:moveTo>
                    <a:pt x="1549458" y="4499708"/>
                  </a:moveTo>
                  <a:arcTo wR="2314970" hR="2314970" stAng="6558599" swAng="1501219"/>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Freeform: Shape 18">
              <a:extLst>
                <a:ext uri="{FF2B5EF4-FFF2-40B4-BE49-F238E27FC236}">
                  <a16:creationId xmlns:a16="http://schemas.microsoft.com/office/drawing/2014/main" id="{72E47FBB-8C73-2384-C992-2AE14BF60A5A}"/>
                </a:ext>
              </a:extLst>
            </p:cNvPr>
            <p:cNvSpPr/>
            <p:nvPr/>
          </p:nvSpPr>
          <p:spPr>
            <a:xfrm>
              <a:off x="2362008" y="4239197"/>
              <a:ext cx="1511702" cy="982606"/>
            </a:xfrm>
            <a:custGeom>
              <a:avLst/>
              <a:gdLst>
                <a:gd name="connsiteX0" fmla="*/ 0 w 1511702"/>
                <a:gd name="connsiteY0" fmla="*/ 163771 h 982606"/>
                <a:gd name="connsiteX1" fmla="*/ 163771 w 1511702"/>
                <a:gd name="connsiteY1" fmla="*/ 0 h 982606"/>
                <a:gd name="connsiteX2" fmla="*/ 1347931 w 1511702"/>
                <a:gd name="connsiteY2" fmla="*/ 0 h 982606"/>
                <a:gd name="connsiteX3" fmla="*/ 1511702 w 1511702"/>
                <a:gd name="connsiteY3" fmla="*/ 163771 h 982606"/>
                <a:gd name="connsiteX4" fmla="*/ 1511702 w 1511702"/>
                <a:gd name="connsiteY4" fmla="*/ 818835 h 982606"/>
                <a:gd name="connsiteX5" fmla="*/ 1347931 w 1511702"/>
                <a:gd name="connsiteY5" fmla="*/ 982606 h 982606"/>
                <a:gd name="connsiteX6" fmla="*/ 163771 w 1511702"/>
                <a:gd name="connsiteY6" fmla="*/ 982606 h 982606"/>
                <a:gd name="connsiteX7" fmla="*/ 0 w 1511702"/>
                <a:gd name="connsiteY7" fmla="*/ 818835 h 982606"/>
                <a:gd name="connsiteX8" fmla="*/ 0 w 1511702"/>
                <a:gd name="connsiteY8" fmla="*/ 163771 h 98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702" h="982606">
                  <a:moveTo>
                    <a:pt x="0" y="163771"/>
                  </a:moveTo>
                  <a:cubicBezTo>
                    <a:pt x="0" y="73323"/>
                    <a:pt x="73323" y="0"/>
                    <a:pt x="163771" y="0"/>
                  </a:cubicBezTo>
                  <a:lnTo>
                    <a:pt x="1347931" y="0"/>
                  </a:lnTo>
                  <a:cubicBezTo>
                    <a:pt x="1438379" y="0"/>
                    <a:pt x="1511702" y="73323"/>
                    <a:pt x="1511702" y="163771"/>
                  </a:cubicBezTo>
                  <a:lnTo>
                    <a:pt x="1511702" y="818835"/>
                  </a:lnTo>
                  <a:cubicBezTo>
                    <a:pt x="1511702" y="909283"/>
                    <a:pt x="1438379" y="982606"/>
                    <a:pt x="1347931" y="982606"/>
                  </a:cubicBezTo>
                  <a:lnTo>
                    <a:pt x="163771" y="982606"/>
                  </a:lnTo>
                  <a:cubicBezTo>
                    <a:pt x="73323" y="982606"/>
                    <a:pt x="0" y="909283"/>
                    <a:pt x="0" y="818835"/>
                  </a:cubicBezTo>
                  <a:lnTo>
                    <a:pt x="0" y="1637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97" tIns="97497" rIns="97497" bIns="97497" numCol="1" spcCol="1270" anchor="ctr" anchorCtr="0">
              <a:noAutofit/>
            </a:bodyPr>
            <a:lstStyle/>
            <a:p>
              <a:pPr marL="0" lvl="0" indent="0" algn="ctr" defTabSz="577850">
                <a:lnSpc>
                  <a:spcPct val="90000"/>
                </a:lnSpc>
                <a:spcBef>
                  <a:spcPct val="0"/>
                </a:spcBef>
                <a:spcAft>
                  <a:spcPct val="35000"/>
                </a:spcAft>
                <a:buNone/>
              </a:pPr>
              <a:r>
                <a:rPr lang="en-GB" sz="1300" kern="1200" dirty="0"/>
                <a:t>Positive impact</a:t>
              </a:r>
            </a:p>
          </p:txBody>
        </p:sp>
        <p:sp>
          <p:nvSpPr>
            <p:cNvPr id="21" name="Freeform: Shape 20">
              <a:extLst>
                <a:ext uri="{FF2B5EF4-FFF2-40B4-BE49-F238E27FC236}">
                  <a16:creationId xmlns:a16="http://schemas.microsoft.com/office/drawing/2014/main" id="{B69A749C-3BA4-7548-E7EF-1DACD191FF2D}"/>
                </a:ext>
              </a:extLst>
            </p:cNvPr>
            <p:cNvSpPr/>
            <p:nvPr/>
          </p:nvSpPr>
          <p:spPr>
            <a:xfrm>
              <a:off x="2807712" y="1258045"/>
              <a:ext cx="4629940" cy="4629940"/>
            </a:xfrm>
            <a:custGeom>
              <a:avLst/>
              <a:gdLst/>
              <a:ahLst/>
              <a:cxnLst/>
              <a:rect l="0" t="0" r="0" b="0"/>
              <a:pathLst>
                <a:path>
                  <a:moveTo>
                    <a:pt x="94127" y="2968381"/>
                  </a:moveTo>
                  <a:arcTo wR="2314970" hR="2314970" stAng="9816311" swAng="1967377"/>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2" name="Freeform: Shape 21">
              <a:extLst>
                <a:ext uri="{FF2B5EF4-FFF2-40B4-BE49-F238E27FC236}">
                  <a16:creationId xmlns:a16="http://schemas.microsoft.com/office/drawing/2014/main" id="{486BFFA4-F488-6A78-AB9A-BCFB66889A27}"/>
                </a:ext>
              </a:extLst>
            </p:cNvPr>
            <p:cNvSpPr/>
            <p:nvPr/>
          </p:nvSpPr>
          <p:spPr>
            <a:xfrm>
              <a:off x="2362008" y="1924227"/>
              <a:ext cx="1511702" cy="982606"/>
            </a:xfrm>
            <a:custGeom>
              <a:avLst/>
              <a:gdLst>
                <a:gd name="connsiteX0" fmla="*/ 0 w 1511702"/>
                <a:gd name="connsiteY0" fmla="*/ 163771 h 982606"/>
                <a:gd name="connsiteX1" fmla="*/ 163771 w 1511702"/>
                <a:gd name="connsiteY1" fmla="*/ 0 h 982606"/>
                <a:gd name="connsiteX2" fmla="*/ 1347931 w 1511702"/>
                <a:gd name="connsiteY2" fmla="*/ 0 h 982606"/>
                <a:gd name="connsiteX3" fmla="*/ 1511702 w 1511702"/>
                <a:gd name="connsiteY3" fmla="*/ 163771 h 982606"/>
                <a:gd name="connsiteX4" fmla="*/ 1511702 w 1511702"/>
                <a:gd name="connsiteY4" fmla="*/ 818835 h 982606"/>
                <a:gd name="connsiteX5" fmla="*/ 1347931 w 1511702"/>
                <a:gd name="connsiteY5" fmla="*/ 982606 h 982606"/>
                <a:gd name="connsiteX6" fmla="*/ 163771 w 1511702"/>
                <a:gd name="connsiteY6" fmla="*/ 982606 h 982606"/>
                <a:gd name="connsiteX7" fmla="*/ 0 w 1511702"/>
                <a:gd name="connsiteY7" fmla="*/ 818835 h 982606"/>
                <a:gd name="connsiteX8" fmla="*/ 0 w 1511702"/>
                <a:gd name="connsiteY8" fmla="*/ 163771 h 98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702" h="982606">
                  <a:moveTo>
                    <a:pt x="0" y="163771"/>
                  </a:moveTo>
                  <a:cubicBezTo>
                    <a:pt x="0" y="73323"/>
                    <a:pt x="73323" y="0"/>
                    <a:pt x="163771" y="0"/>
                  </a:cubicBezTo>
                  <a:lnTo>
                    <a:pt x="1347931" y="0"/>
                  </a:lnTo>
                  <a:cubicBezTo>
                    <a:pt x="1438379" y="0"/>
                    <a:pt x="1511702" y="73323"/>
                    <a:pt x="1511702" y="163771"/>
                  </a:cubicBezTo>
                  <a:lnTo>
                    <a:pt x="1511702" y="818835"/>
                  </a:lnTo>
                  <a:cubicBezTo>
                    <a:pt x="1511702" y="909283"/>
                    <a:pt x="1438379" y="982606"/>
                    <a:pt x="1347931" y="982606"/>
                  </a:cubicBezTo>
                  <a:lnTo>
                    <a:pt x="163771" y="982606"/>
                  </a:lnTo>
                  <a:cubicBezTo>
                    <a:pt x="73323" y="982606"/>
                    <a:pt x="0" y="909283"/>
                    <a:pt x="0" y="818835"/>
                  </a:cubicBezTo>
                  <a:lnTo>
                    <a:pt x="0" y="1637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97" tIns="97497" rIns="97497" bIns="97497" numCol="1" spcCol="1270" anchor="ctr" anchorCtr="0">
              <a:noAutofit/>
            </a:bodyPr>
            <a:lstStyle/>
            <a:p>
              <a:pPr marL="0" lvl="0" indent="0" algn="ctr" defTabSz="577850">
                <a:lnSpc>
                  <a:spcPct val="90000"/>
                </a:lnSpc>
                <a:spcBef>
                  <a:spcPct val="0"/>
                </a:spcBef>
                <a:spcAft>
                  <a:spcPct val="35000"/>
                </a:spcAft>
                <a:buNone/>
              </a:pPr>
              <a:r>
                <a:rPr lang="en-GB" sz="1300" kern="1200" dirty="0"/>
                <a:t>Discuss participants’ contribution-their role </a:t>
              </a:r>
            </a:p>
          </p:txBody>
        </p:sp>
        <p:sp>
          <p:nvSpPr>
            <p:cNvPr id="23" name="Freeform: Shape 22">
              <a:extLst>
                <a:ext uri="{FF2B5EF4-FFF2-40B4-BE49-F238E27FC236}">
                  <a16:creationId xmlns:a16="http://schemas.microsoft.com/office/drawing/2014/main" id="{9EF046C2-5B04-6FCE-C68C-CBFDAC71A18E}"/>
                </a:ext>
              </a:extLst>
            </p:cNvPr>
            <p:cNvSpPr/>
            <p:nvPr/>
          </p:nvSpPr>
          <p:spPr>
            <a:xfrm>
              <a:off x="2807712" y="1258045"/>
              <a:ext cx="4629940" cy="4629940"/>
            </a:xfrm>
            <a:custGeom>
              <a:avLst/>
              <a:gdLst/>
              <a:ahLst/>
              <a:cxnLst/>
              <a:rect l="0" t="0" r="0" b="0"/>
              <a:pathLst>
                <a:path>
                  <a:moveTo>
                    <a:pt x="697283" y="659018"/>
                  </a:moveTo>
                  <a:arcTo wR="2314970" hR="2314970" stAng="13540182" swAng="1501219"/>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6091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36217" y="188640"/>
            <a:ext cx="4680520" cy="1135737"/>
          </a:xfrm>
        </p:spPr>
        <p:txBody>
          <a:bodyPr vert="horz" lIns="91440" tIns="45720" rIns="91440" bIns="45720" rtlCol="0" anchor="ctr">
            <a:normAutofit/>
          </a:bodyPr>
          <a:lstStyle/>
          <a:p>
            <a:pPr algn="ctr" defTabSz="914400"/>
            <a:r>
              <a:rPr lang="en-US" sz="3100" kern="1200" dirty="0">
                <a:solidFill>
                  <a:schemeClr val="tx1"/>
                </a:solidFill>
                <a:latin typeface="Times New Roman" panose="02020603050405020304" pitchFamily="18" charset="0"/>
                <a:cs typeface="Times New Roman" panose="02020603050405020304" pitchFamily="18" charset="0"/>
              </a:rPr>
              <a:t>References</a:t>
            </a:r>
            <a:br>
              <a:rPr lang="en-US" sz="3100" kern="1200" dirty="0">
                <a:solidFill>
                  <a:schemeClr val="tx1"/>
                </a:solidFill>
                <a:latin typeface="+mj-lt"/>
                <a:ea typeface="+mj-ea"/>
                <a:cs typeface="+mj-cs"/>
              </a:rPr>
            </a:br>
            <a:endParaRPr lang="en-US" sz="3100" kern="1200" dirty="0">
              <a:solidFill>
                <a:schemeClr val="tx1"/>
              </a:solidFill>
              <a:latin typeface="+mj-lt"/>
              <a:ea typeface="+mj-ea"/>
              <a:cs typeface="+mj-cs"/>
            </a:endParaRPr>
          </a:p>
        </p:txBody>
      </p:sp>
      <p:sp>
        <p:nvSpPr>
          <p:cNvPr id="3" name="Text Placeholder 2"/>
          <p:cNvSpPr>
            <a:spLocks noGrp="1"/>
          </p:cNvSpPr>
          <p:nvPr>
            <p:ph type="body" sz="quarter" idx="10"/>
          </p:nvPr>
        </p:nvSpPr>
        <p:spPr>
          <a:xfrm>
            <a:off x="658359" y="942356"/>
            <a:ext cx="8130569" cy="5414596"/>
          </a:xfrm>
        </p:spPr>
        <p:txBody>
          <a:bodyPr vert="horz" lIns="91440" tIns="45720" rIns="91440" bIns="45720" rtlCol="0">
            <a:noAutofit/>
          </a:bodyPr>
          <a:lstStyle/>
          <a:p>
            <a:pPr marL="0" indent="0" defTabSz="914400">
              <a:buNone/>
            </a:pPr>
            <a:r>
              <a:rPr lang="en-GB" sz="1800" dirty="0"/>
              <a:t>Brown, N. (2022). Scope and continuum of participatory research. </a:t>
            </a:r>
            <a:r>
              <a:rPr lang="en-GB" sz="1800" i="1" dirty="0"/>
              <a:t>International journal of research &amp; method in education</a:t>
            </a:r>
            <a:r>
              <a:rPr lang="en-GB" sz="1800" dirty="0"/>
              <a:t>, </a:t>
            </a:r>
            <a:r>
              <a:rPr lang="en-GB" sz="1800" i="1" dirty="0"/>
              <a:t>45</a:t>
            </a:r>
            <a:r>
              <a:rPr lang="en-GB" sz="1800" dirty="0"/>
              <a:t>(2), 200-211. </a:t>
            </a:r>
            <a:r>
              <a:rPr lang="en-GB" sz="1800" u="sng" dirty="0">
                <a:hlinkClick r:id="rId2"/>
              </a:rPr>
              <a:t>https://doi.org/10.1080/1743727X.2021.1902980</a:t>
            </a:r>
            <a:endParaRPr lang="en-GB" sz="1800" dirty="0"/>
          </a:p>
          <a:p>
            <a:pPr marL="0" indent="0" defTabSz="914400">
              <a:buNone/>
            </a:pPr>
            <a:r>
              <a:rPr lang="en-GB" sz="1800" dirty="0"/>
              <a:t>Department for Education. (2022). SEND review: Right support, right place, right time. </a:t>
            </a:r>
            <a:r>
              <a:rPr lang="en-GB" sz="1800" u="sng" dirty="0">
                <a:hlinkClick r:id="rId3"/>
              </a:rPr>
              <a:t>https://www.gov.uk/government/consultations/send-review-right-support-right-place-right-time</a:t>
            </a:r>
            <a:r>
              <a:rPr lang="en-GB" sz="1800" dirty="0"/>
              <a:t> </a:t>
            </a:r>
          </a:p>
          <a:p>
            <a:pPr marL="0" indent="0" defTabSz="914400">
              <a:buNone/>
            </a:pPr>
            <a:r>
              <a:rPr lang="en-GB" sz="1800" dirty="0"/>
              <a:t>Liddiard, K., Atkinson, L., Evans, K., Gibson, B., Goodley, D., Hale, J., ... &amp; Whitney-Mitchell, S. (2024). “No-one’s contribution is more valid than another’s”: Committing to inclusive democratic methodologies. </a:t>
            </a:r>
            <a:r>
              <a:rPr lang="en-GB" sz="1800" i="1" dirty="0"/>
              <a:t>Research in Education</a:t>
            </a:r>
            <a:r>
              <a:rPr lang="en-GB" sz="1800" dirty="0"/>
              <a:t>, </a:t>
            </a:r>
            <a:r>
              <a:rPr lang="en-GB" sz="1800" u="sng" dirty="0">
                <a:hlinkClick r:id="rId4"/>
              </a:rPr>
              <a:t>https://doi.org/10.1177/0034523724124</a:t>
            </a:r>
            <a:endParaRPr lang="en-GB" sz="1800" dirty="0"/>
          </a:p>
          <a:p>
            <a:pPr marL="0" indent="0" defTabSz="914400">
              <a:buNone/>
            </a:pPr>
            <a:r>
              <a:rPr lang="en-GB" sz="1800" dirty="0"/>
              <a:t>Martin, S. (2010). Co-production of social research: strategies for engaged scholarship. </a:t>
            </a:r>
            <a:r>
              <a:rPr lang="en-GB" sz="1800" i="1" dirty="0"/>
              <a:t>Public Money &amp; Management</a:t>
            </a:r>
            <a:r>
              <a:rPr lang="en-GB" sz="1800" dirty="0"/>
              <a:t>, </a:t>
            </a:r>
            <a:r>
              <a:rPr lang="en-GB" sz="1800" i="1" dirty="0"/>
              <a:t>30</a:t>
            </a:r>
            <a:r>
              <a:rPr lang="en-GB" sz="1800" dirty="0"/>
              <a:t>(4), 211-218. </a:t>
            </a:r>
            <a:r>
              <a:rPr lang="en-GB" sz="1800" u="sng" dirty="0">
                <a:hlinkClick r:id="rId5"/>
              </a:rPr>
              <a:t>https://doi.org/10.1080/09540962.2010.492180</a:t>
            </a:r>
            <a:endParaRPr lang="en-GB" sz="1800" u="sng" dirty="0"/>
          </a:p>
          <a:p>
            <a:pPr marL="0" indent="0" defTabSz="914400">
              <a:buNone/>
            </a:pPr>
            <a:r>
              <a:rPr lang="en-GB" sz="1800" dirty="0"/>
              <a:t>Nind, M., and Vinha, H., 2014. Doing research inclusively: Bridges to multiple possibilities in inclusive research. British Journal of Learning Disabilities, </a:t>
            </a:r>
            <a:r>
              <a:rPr lang="en-GB" sz="1800" i="1" dirty="0"/>
              <a:t>42</a:t>
            </a:r>
            <a:r>
              <a:rPr lang="en-GB" sz="1800" dirty="0"/>
              <a:t>(2), 102-109. </a:t>
            </a:r>
            <a:r>
              <a:rPr lang="en-GB" sz="1800" dirty="0" err="1"/>
              <a:t>doi</a:t>
            </a:r>
            <a:r>
              <a:rPr lang="en-GB" sz="1800" dirty="0"/>
              <a:t>: </a:t>
            </a:r>
            <a:r>
              <a:rPr lang="en-GB" sz="1800" u="sng" dirty="0">
                <a:hlinkClick r:id="rId6"/>
              </a:rPr>
              <a:t>https://doi.org/10.1111/bld.12013</a:t>
            </a:r>
            <a:r>
              <a:rPr lang="en-GB" sz="1800" dirty="0"/>
              <a:t> </a:t>
            </a:r>
          </a:p>
          <a:p>
            <a:pPr marL="0" indent="0" defTabSz="914400">
              <a:buNone/>
            </a:pPr>
            <a:r>
              <a:rPr lang="en-GB" sz="1800" dirty="0"/>
              <a:t>Radnor, Z., Osborne, S. P., Kinder, T., &amp; Mutton, J. (2014). Operationalizing co-production in public services delivery: The contribution of service blueprinting. Public Management Review, 16(3), 402–423. https://doi.org/10. 1080/14719037.2013.848923</a:t>
            </a:r>
          </a:p>
          <a:p>
            <a:pPr marL="0" indent="0" defTabSz="914400">
              <a:buNone/>
            </a:pPr>
            <a:endParaRPr lang="en-GB" sz="1800" dirty="0"/>
          </a:p>
          <a:p>
            <a:pPr marL="0" indent="0" defTabSz="914400">
              <a:buNone/>
            </a:pPr>
            <a:endParaRPr lang="en-GB" sz="1800" dirty="0"/>
          </a:p>
          <a:p>
            <a:pPr marL="0" indent="0" defTabSz="914400">
              <a:buNone/>
            </a:pPr>
            <a:endParaRPr lang="en-US" sz="1800" dirty="0">
              <a:cs typeface="Times New Roman" panose="02020603050405020304" pitchFamily="18" charset="0"/>
            </a:endParaRP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gnifying glass">
            <a:extLst>
              <a:ext uri="{FF2B5EF4-FFF2-40B4-BE49-F238E27FC236}">
                <a16:creationId xmlns:a16="http://schemas.microsoft.com/office/drawing/2014/main" id="{A116D0D5-BFAC-FB3C-06EC-3F0FB6E53B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8384" y="5717078"/>
            <a:ext cx="1214178" cy="1214178"/>
          </a:xfrm>
          <a:prstGeom prst="rect">
            <a:avLst/>
          </a:prstGeom>
        </p:spPr>
      </p:pic>
      <p:grpSp>
        <p:nvGrpSpPr>
          <p:cNvPr id="16" name="Group 15">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17" name="Isosceles Triangle 16">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39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125974"/>
            <a:ext cx="8178799" cy="1135737"/>
          </a:xfrm>
        </p:spPr>
        <p:txBody>
          <a:bodyPr vert="horz" lIns="91440" tIns="45720" rIns="91440" bIns="45720" rtlCol="0" anchor="ctr">
            <a:normAutofit/>
          </a:bodyPr>
          <a:lstStyle/>
          <a:p>
            <a:pPr algn="ctr" defTabSz="914400"/>
            <a:r>
              <a:rPr lang="en-US" altLang="en-US" sz="3200" kern="1200" dirty="0">
                <a:solidFill>
                  <a:srgbClr val="C00000"/>
                </a:solidFill>
                <a:latin typeface="+mn-lt"/>
                <a:cs typeface="Times New Roman" panose="02020603050405020304" pitchFamily="18" charset="0"/>
              </a:rPr>
              <a:t>Focus of the Study</a:t>
            </a:r>
            <a:endParaRPr lang="en-US" sz="3200" kern="1200" dirty="0">
              <a:solidFill>
                <a:srgbClr val="C00000"/>
              </a:solidFill>
              <a:latin typeface="+mn-lt"/>
              <a:cs typeface="Times New Roman" panose="02020603050405020304" pitchFamily="18" charset="0"/>
            </a:endParaRPr>
          </a:p>
        </p:txBody>
      </p:sp>
      <p:sp>
        <p:nvSpPr>
          <p:cNvPr id="3" name="Text Placeholder 2"/>
          <p:cNvSpPr>
            <a:spLocks noGrp="1"/>
          </p:cNvSpPr>
          <p:nvPr>
            <p:ph type="body" sz="quarter" idx="10"/>
          </p:nvPr>
        </p:nvSpPr>
        <p:spPr>
          <a:xfrm>
            <a:off x="1006058" y="1340768"/>
            <a:ext cx="6878310" cy="4752528"/>
          </a:xfrm>
        </p:spPr>
        <p:txBody>
          <a:bodyPr vert="horz" lIns="91440" tIns="45720" rIns="91440" bIns="45720" rtlCol="0">
            <a:noAutofit/>
          </a:bodyPr>
          <a:lstStyle/>
          <a:p>
            <a:pPr indent="-228600" defTabSz="914400">
              <a:spcAft>
                <a:spcPts val="0"/>
              </a:spcAft>
            </a:pPr>
            <a:r>
              <a:rPr lang="en-US" altLang="en-US" sz="1600" dirty="0">
                <a:cs typeface="Times New Roman" panose="02020603050405020304" pitchFamily="18" charset="0"/>
              </a:rPr>
              <a:t>Methodology paper</a:t>
            </a:r>
          </a:p>
          <a:p>
            <a:pPr indent="-228600" defTabSz="914400">
              <a:spcAft>
                <a:spcPts val="0"/>
              </a:spcAft>
            </a:pPr>
            <a:endParaRPr lang="en-US" altLang="en-US" sz="1600" dirty="0">
              <a:cs typeface="Times New Roman" panose="02020603050405020304" pitchFamily="18" charset="0"/>
            </a:endParaRPr>
          </a:p>
          <a:p>
            <a:pPr indent="-228600" defTabSz="914400">
              <a:spcAft>
                <a:spcPts val="0"/>
              </a:spcAft>
            </a:pPr>
            <a:r>
              <a:rPr lang="en-US" altLang="en-US" sz="1600" dirty="0">
                <a:cs typeface="Times New Roman" panose="02020603050405020304" pitchFamily="18" charset="0"/>
              </a:rPr>
              <a:t>Discuss:</a:t>
            </a:r>
          </a:p>
          <a:p>
            <a:pPr marL="285750" lvl="1" indent="0" defTabSz="914400">
              <a:spcAft>
                <a:spcPts val="0"/>
              </a:spcAft>
              <a:buNone/>
            </a:pPr>
            <a:r>
              <a:rPr lang="en-US" altLang="en-US" sz="1600" dirty="0">
                <a:cs typeface="Times New Roman" panose="02020603050405020304" pitchFamily="18" charset="0"/>
              </a:rPr>
              <a:t> </a:t>
            </a:r>
          </a:p>
          <a:p>
            <a:pPr lvl="1" indent="-228600" defTabSz="914400">
              <a:spcAft>
                <a:spcPts val="0"/>
              </a:spcAft>
            </a:pPr>
            <a:r>
              <a:rPr lang="en-US" altLang="en-US" sz="1600" dirty="0">
                <a:cs typeface="Times New Roman" panose="02020603050405020304" pitchFamily="18" charset="0"/>
              </a:rPr>
              <a:t>The knowledge that participants contributed when co-designing the research project and how the research team used this knowledge</a:t>
            </a:r>
          </a:p>
          <a:p>
            <a:pPr lvl="1" indent="-228600" defTabSz="914400">
              <a:spcAft>
                <a:spcPts val="0"/>
              </a:spcAft>
            </a:pPr>
            <a:endParaRPr lang="en-GB" sz="1600" dirty="0"/>
          </a:p>
          <a:p>
            <a:pPr lvl="1" indent="-228600" defTabSz="914400">
              <a:spcAft>
                <a:spcPts val="0"/>
              </a:spcAft>
            </a:pPr>
            <a:r>
              <a:rPr lang="en-GB" sz="1600" dirty="0"/>
              <a:t>The benefits and challenges- families of disabled children (n=10) and local authority (LAs) personnel (n= 11)</a:t>
            </a:r>
          </a:p>
          <a:p>
            <a:pPr marL="285750" lvl="1" indent="0" defTabSz="914400">
              <a:spcAft>
                <a:spcPts val="0"/>
              </a:spcAft>
              <a:buNone/>
            </a:pPr>
            <a:endParaRPr lang="en-GB" sz="1600" dirty="0"/>
          </a:p>
          <a:p>
            <a:pPr marL="285750" lvl="1" indent="0" defTabSz="914400">
              <a:spcAft>
                <a:spcPts val="0"/>
              </a:spcAft>
              <a:buNone/>
            </a:pPr>
            <a:r>
              <a:rPr lang="en-US" sz="1600" dirty="0"/>
              <a:t>Our idea: To improve the accessibility, efficacy and user-friendliness of SENDIASS and SEN information provision for families with disabled children and young people with disabilities </a:t>
            </a:r>
            <a:endParaRPr lang="en-GB" altLang="en-US" sz="1600" dirty="0">
              <a:cs typeface="Times New Roman" panose="02020603050405020304" pitchFamily="18" charset="0"/>
            </a:endParaRPr>
          </a:p>
          <a:p>
            <a:pPr lvl="1" indent="-228600" defTabSz="914400">
              <a:spcAft>
                <a:spcPts val="0"/>
              </a:spcAft>
            </a:pPr>
            <a:endParaRPr lang="en-GB" altLang="en-US" sz="1600" dirty="0">
              <a:cs typeface="Times New Roman" panose="02020603050405020304" pitchFamily="18" charset="0"/>
            </a:endParaRPr>
          </a:p>
          <a:p>
            <a:pPr lvl="1" indent="-228600" defTabSz="914400">
              <a:spcAft>
                <a:spcPts val="0"/>
              </a:spcAft>
            </a:pPr>
            <a:r>
              <a:rPr lang="en-GB" altLang="en-US" sz="1600" dirty="0">
                <a:cs typeface="Times New Roman" panose="02020603050405020304" pitchFamily="18" charset="0"/>
              </a:rPr>
              <a:t>Main question: </a:t>
            </a:r>
          </a:p>
          <a:p>
            <a:pPr lvl="1" indent="-228600" defTabSz="914400">
              <a:spcAft>
                <a:spcPts val="0"/>
              </a:spcAft>
            </a:pPr>
            <a:endParaRPr lang="en-GB" sz="1600" dirty="0">
              <a:cs typeface="Times New Roman" panose="02020603050405020304" pitchFamily="18" charset="0"/>
            </a:endParaRPr>
          </a:p>
          <a:p>
            <a:pPr marL="285750" lvl="1" indent="0" defTabSz="914400">
              <a:spcAft>
                <a:spcPts val="0"/>
              </a:spcAft>
              <a:buNone/>
            </a:pPr>
            <a:r>
              <a:rPr lang="en-GB" sz="1600" dirty="0">
                <a:solidFill>
                  <a:srgbClr val="FF0000"/>
                </a:solidFill>
              </a:rPr>
              <a:t>What types of knowledge do identified participants offer in co-designing a research proposal, and how does this knowledge contributed to enhancing the quality and impact of the proposed project? </a:t>
            </a:r>
            <a:endParaRPr lang="en-US" altLang="en-US" sz="1600" dirty="0">
              <a:solidFill>
                <a:srgbClr val="FF0000"/>
              </a:solidFill>
              <a:cs typeface="Times New Roman" panose="02020603050405020304" pitchFamily="18" charset="0"/>
            </a:endParaRPr>
          </a:p>
          <a:p>
            <a:pPr indent="-228600" defTabSz="914400">
              <a:spcAft>
                <a:spcPts val="0"/>
              </a:spcAft>
            </a:pPr>
            <a:endParaRPr lang="en-US" altLang="en-US" sz="1600" dirty="0">
              <a:cs typeface="Times New Roman" panose="02020603050405020304" pitchFamily="18" charset="0"/>
            </a:endParaRPr>
          </a:p>
          <a:p>
            <a:pPr indent="-228600" defTabSz="914400">
              <a:spcAft>
                <a:spcPts val="0"/>
              </a:spcAft>
            </a:pPr>
            <a:endParaRPr lang="en-US" altLang="en-US" sz="1600" dirty="0">
              <a:cs typeface="Times New Roman" panose="02020603050405020304" pitchFamily="18" charset="0"/>
            </a:endParaRPr>
          </a:p>
          <a:p>
            <a:pPr indent="-228600" defTabSz="914400">
              <a:spcAft>
                <a:spcPts val="0"/>
              </a:spcAft>
            </a:pPr>
            <a:endParaRPr lang="en-US" altLang="en-US" sz="1600" dirty="0">
              <a:cs typeface="Times New Roman" panose="02020603050405020304" pitchFamily="18" charset="0"/>
            </a:endParaRPr>
          </a:p>
          <a:p>
            <a:pPr marL="0" indent="0" defTabSz="914400">
              <a:spcAft>
                <a:spcPts val="0"/>
              </a:spcAft>
              <a:buNone/>
            </a:pPr>
            <a:endParaRPr lang="en-US" altLang="en-US" sz="1600" dirty="0"/>
          </a:p>
          <a:p>
            <a:pPr marL="0" indent="-228600" defTabSz="914400">
              <a:spcAft>
                <a:spcPts val="0"/>
              </a:spcAft>
            </a:pPr>
            <a:endParaRPr lang="en-US" altLang="en-US" sz="1600" dirty="0"/>
          </a:p>
          <a:p>
            <a:pPr marL="0" indent="-228600" defTabSz="914400">
              <a:spcAft>
                <a:spcPts val="0"/>
              </a:spcAft>
            </a:pPr>
            <a:endParaRPr lang="en-US" altLang="en-US" sz="1600" dirty="0"/>
          </a:p>
          <a:p>
            <a:pPr indent="-228600" defTabSz="914400">
              <a:spcAft>
                <a:spcPts val="0"/>
              </a:spcAft>
            </a:pPr>
            <a:endParaRPr lang="en-US" altLang="en-US" sz="1600" dirty="0"/>
          </a:p>
          <a:p>
            <a:pPr indent="-228600" defTabSz="914400">
              <a:spcBef>
                <a:spcPts val="1200"/>
              </a:spcBef>
            </a:pPr>
            <a:endParaRPr lang="en-US" altLang="en-US" sz="1600" dirty="0"/>
          </a:p>
          <a:p>
            <a:pPr marL="0" indent="-228600" defTabSz="914400"/>
            <a:endParaRPr lang="en-US" sz="1600" dirty="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The Ultimate Guide to Research Methodology: Types, Importance, and Best  Practices">
            <a:extLst>
              <a:ext uri="{FF2B5EF4-FFF2-40B4-BE49-F238E27FC236}">
                <a16:creationId xmlns:a16="http://schemas.microsoft.com/office/drawing/2014/main" id="{9FD8CB9F-A0B2-81DD-4A04-97504ECEB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018" y="5671060"/>
            <a:ext cx="1494389" cy="94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5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383232" y="474205"/>
            <a:ext cx="8178799" cy="1135737"/>
          </a:xfrm>
        </p:spPr>
        <p:txBody>
          <a:bodyPr vert="horz" lIns="91440" tIns="45720" rIns="91440" bIns="45720" rtlCol="0" anchor="ctr">
            <a:normAutofit/>
          </a:bodyPr>
          <a:lstStyle/>
          <a:p>
            <a:pPr algn="ctr" defTabSz="914400"/>
            <a:r>
              <a:rPr lang="en-US" sz="3200" kern="1200" dirty="0">
                <a:solidFill>
                  <a:srgbClr val="C00000"/>
                </a:solidFill>
                <a:latin typeface="+mn-lt"/>
                <a:cs typeface="Times New Roman" panose="02020603050405020304" pitchFamily="18" charset="0"/>
              </a:rPr>
              <a:t>SEND-Provision in </a:t>
            </a:r>
            <a:r>
              <a:rPr lang="en-US" sz="3200" dirty="0">
                <a:solidFill>
                  <a:srgbClr val="C00000"/>
                </a:solidFill>
                <a:latin typeface="+mn-lt"/>
                <a:cs typeface="Times New Roman" panose="02020603050405020304" pitchFamily="18" charset="0"/>
              </a:rPr>
              <a:t>England</a:t>
            </a:r>
            <a:endParaRPr lang="en-US" sz="3200" kern="1200" dirty="0">
              <a:solidFill>
                <a:srgbClr val="C00000"/>
              </a:solidFill>
              <a:latin typeface="+mn-lt"/>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70706A7F-626D-695F-8A81-C7D7F2BE7CC0}"/>
              </a:ext>
            </a:extLst>
          </p:cNvPr>
          <p:cNvGraphicFramePr/>
          <p:nvPr>
            <p:extLst>
              <p:ext uri="{D42A27DB-BD31-4B8C-83A1-F6EECF244321}">
                <p14:modId xmlns:p14="http://schemas.microsoft.com/office/powerpoint/2010/main" val="2969935945"/>
              </p:ext>
            </p:extLst>
          </p:nvPr>
        </p:nvGraphicFramePr>
        <p:xfrm>
          <a:off x="482600" y="1782981"/>
          <a:ext cx="8178799" cy="4600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8204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6312" y="388268"/>
            <a:ext cx="8178799" cy="1135737"/>
          </a:xfrm>
        </p:spPr>
        <p:txBody>
          <a:bodyPr vert="horz" lIns="91440" tIns="45720" rIns="91440" bIns="45720" rtlCol="0" anchor="ctr">
            <a:normAutofit/>
          </a:bodyPr>
          <a:lstStyle/>
          <a:p>
            <a:pPr algn="ctr" defTabSz="914400"/>
            <a:r>
              <a:rPr lang="en-US" sz="3200" kern="1200" dirty="0">
                <a:solidFill>
                  <a:srgbClr val="C00000"/>
                </a:solidFill>
                <a:latin typeface="+mn-lt"/>
                <a:ea typeface="+mj-ea"/>
                <a:cs typeface="+mj-cs"/>
              </a:rPr>
              <a:t>	</a:t>
            </a:r>
            <a:r>
              <a:rPr lang="en-US" sz="3200" kern="1200" dirty="0">
                <a:solidFill>
                  <a:srgbClr val="C00000"/>
                </a:solidFill>
                <a:latin typeface="+mn-lt"/>
                <a:cs typeface="Times New Roman" panose="02020603050405020304" pitchFamily="18" charset="0"/>
              </a:rPr>
              <a:t>P</a:t>
            </a:r>
            <a:r>
              <a:rPr lang="en-US" sz="3200" dirty="0">
                <a:solidFill>
                  <a:srgbClr val="C00000"/>
                </a:solidFill>
                <a:latin typeface="+mn-lt"/>
                <a:cs typeface="Times New Roman" panose="02020603050405020304" pitchFamily="18" charset="0"/>
              </a:rPr>
              <a:t>articipatory Methodology</a:t>
            </a:r>
            <a:endParaRPr lang="en-US" sz="3200" kern="1200" dirty="0">
              <a:solidFill>
                <a:srgbClr val="C00000"/>
              </a:solidFill>
              <a:latin typeface="+mn-lt"/>
              <a:cs typeface="Times New Roman" panose="02020603050405020304" pitchFamily="18" charset="0"/>
            </a:endParaRPr>
          </a:p>
        </p:txBody>
      </p:sp>
      <p:sp>
        <p:nvSpPr>
          <p:cNvPr id="3" name="Text Placeholder 2"/>
          <p:cNvSpPr>
            <a:spLocks noGrp="1"/>
          </p:cNvSpPr>
          <p:nvPr>
            <p:ph type="body" sz="quarter" idx="10"/>
          </p:nvPr>
        </p:nvSpPr>
        <p:spPr>
          <a:xfrm>
            <a:off x="352686" y="1783865"/>
            <a:ext cx="8178799" cy="4488069"/>
          </a:xfrm>
        </p:spPr>
        <p:txBody>
          <a:bodyPr vert="horz" lIns="91440" tIns="45720" rIns="91440" bIns="45720" rtlCol="0">
            <a:noAutofit/>
          </a:bodyPr>
          <a:lstStyle/>
          <a:p>
            <a:pPr defTabSz="914400"/>
            <a:r>
              <a:rPr lang="en-US" dirty="0">
                <a:cs typeface="Times New Roman" panose="02020603050405020304" pitchFamily="18" charset="0"/>
              </a:rPr>
              <a:t>Participatory methodology </a:t>
            </a:r>
          </a:p>
          <a:p>
            <a:pPr lvl="1" defTabSz="914400"/>
            <a:r>
              <a:rPr lang="en-US" dirty="0">
                <a:cs typeface="Times New Roman" panose="02020603050405020304" pitchFamily="18" charset="0"/>
              </a:rPr>
              <a:t>can </a:t>
            </a:r>
            <a:r>
              <a:rPr lang="en-GB" dirty="0"/>
              <a:t>advance theoretical knowledge and societal impact</a:t>
            </a:r>
          </a:p>
          <a:p>
            <a:pPr lvl="1" defTabSz="914400"/>
            <a:r>
              <a:rPr lang="en-GB" dirty="0"/>
              <a:t> recognise the knowledge of research participants as paramount to the design and implementation of research projects (Nind and Vinha, 2014), </a:t>
            </a:r>
          </a:p>
          <a:p>
            <a:pPr lvl="1" defTabSz="914400"/>
            <a:r>
              <a:rPr lang="en-GB" dirty="0"/>
              <a:t>positions participants as knowledgeable, competent, skilful and active rather than passive or needy (Radnor et al., 2014).  </a:t>
            </a:r>
          </a:p>
          <a:p>
            <a:pPr defTabSz="914400"/>
            <a:endParaRPr lang="en-GB" dirty="0"/>
          </a:p>
          <a:p>
            <a:pPr defTabSz="914400"/>
            <a:r>
              <a:rPr lang="en-GB" dirty="0"/>
              <a:t>Continuum of participants involvement (Brown 2021; Howard and Thomas-Hughes, 2021): </a:t>
            </a:r>
          </a:p>
          <a:p>
            <a:pPr marL="0" indent="0" defTabSz="914400">
              <a:buNone/>
            </a:pPr>
            <a:endParaRPr lang="en-GB" dirty="0"/>
          </a:p>
          <a:p>
            <a:pPr defTabSz="914400"/>
            <a:endParaRPr lang="en-US" dirty="0">
              <a:cs typeface="Times New Roman" panose="02020603050405020304" pitchFamily="18" charset="0"/>
            </a:endParaRPr>
          </a:p>
        </p:txBody>
      </p:sp>
      <p:sp>
        <p:nvSpPr>
          <p:cNvPr id="2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Arrow: Left-Right 3">
            <a:extLst>
              <a:ext uri="{FF2B5EF4-FFF2-40B4-BE49-F238E27FC236}">
                <a16:creationId xmlns:a16="http://schemas.microsoft.com/office/drawing/2014/main" id="{03A30A70-8CF1-AD5C-CFF0-4E1205A50F71}"/>
              </a:ext>
            </a:extLst>
          </p:cNvPr>
          <p:cNvSpPr/>
          <p:nvPr/>
        </p:nvSpPr>
        <p:spPr>
          <a:xfrm>
            <a:off x="1619672" y="5229200"/>
            <a:ext cx="5976664" cy="86409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Minimally Participatory……………….. Fully Egalitarian</a:t>
            </a:r>
          </a:p>
        </p:txBody>
      </p:sp>
    </p:spTree>
    <p:extLst>
      <p:ext uri="{BB962C8B-B14F-4D97-AF65-F5344CB8AC3E}">
        <p14:creationId xmlns:p14="http://schemas.microsoft.com/office/powerpoint/2010/main" val="29536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52C2-BDBD-A02F-280A-5E14F0F466FC}"/>
              </a:ext>
            </a:extLst>
          </p:cNvPr>
          <p:cNvSpPr>
            <a:spLocks noGrp="1"/>
          </p:cNvSpPr>
          <p:nvPr>
            <p:ph type="title"/>
          </p:nvPr>
        </p:nvSpPr>
        <p:spPr/>
        <p:txBody>
          <a:bodyPr/>
          <a:lstStyle/>
          <a:p>
            <a:pPr algn="ctr"/>
            <a:r>
              <a:rPr lang="en-US" dirty="0"/>
              <a:t>Participants’ involvement (Martin, 2010)</a:t>
            </a:r>
            <a:endParaRPr lang="en-GB" dirty="0"/>
          </a:p>
        </p:txBody>
      </p:sp>
      <p:sp>
        <p:nvSpPr>
          <p:cNvPr id="4" name="Slide Number Placeholder 3">
            <a:extLst>
              <a:ext uri="{FF2B5EF4-FFF2-40B4-BE49-F238E27FC236}">
                <a16:creationId xmlns:a16="http://schemas.microsoft.com/office/drawing/2014/main" id="{C2C76908-95E1-F9B0-1FDC-2E8C12EC1F93}"/>
              </a:ext>
            </a:extLst>
          </p:cNvPr>
          <p:cNvSpPr>
            <a:spLocks noGrp="1"/>
          </p:cNvSpPr>
          <p:nvPr>
            <p:ph type="sldNum" sz="quarter" idx="12"/>
          </p:nvPr>
        </p:nvSpPr>
        <p:spPr/>
        <p:txBody>
          <a:bodyPr/>
          <a:lstStyle/>
          <a:p>
            <a:fld id="{CCE9FF9F-1395-4290-B546-5BF303C1BB21}" type="slidenum">
              <a:rPr lang="en-GB" smtClean="0"/>
              <a:t>5</a:t>
            </a:fld>
            <a:endParaRPr lang="en-GB"/>
          </a:p>
        </p:txBody>
      </p:sp>
      <p:graphicFrame>
        <p:nvGraphicFramePr>
          <p:cNvPr id="18" name="Content Placeholder 17">
            <a:extLst>
              <a:ext uri="{FF2B5EF4-FFF2-40B4-BE49-F238E27FC236}">
                <a16:creationId xmlns:a16="http://schemas.microsoft.com/office/drawing/2014/main" id="{9EA98D1E-78D9-A97F-47EF-70D8F6162DCF}"/>
              </a:ext>
            </a:extLst>
          </p:cNvPr>
          <p:cNvGraphicFramePr>
            <a:graphicFrameLocks noGrp="1"/>
          </p:cNvGraphicFramePr>
          <p:nvPr>
            <p:ph idx="1"/>
            <p:extLst>
              <p:ext uri="{D42A27DB-BD31-4B8C-83A1-F6EECF244321}">
                <p14:modId xmlns:p14="http://schemas.microsoft.com/office/powerpoint/2010/main" val="14477434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64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1AE1E0-4A66-DF46-638E-1E07B650D8B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9F0BBC-0F40-1202-B119-00002AE5B74B}"/>
              </a:ext>
            </a:extLst>
          </p:cNvPr>
          <p:cNvSpPr>
            <a:spLocks noGrp="1"/>
          </p:cNvSpPr>
          <p:nvPr>
            <p:ph type="title"/>
          </p:nvPr>
        </p:nvSpPr>
        <p:spPr>
          <a:xfrm>
            <a:off x="636180" y="159207"/>
            <a:ext cx="7886700" cy="1325563"/>
          </a:xfrm>
        </p:spPr>
        <p:txBody>
          <a:bodyPr vert="horz" lIns="91440" tIns="45720" rIns="91440" bIns="45720" rtlCol="0" anchor="ctr">
            <a:normAutofit fontScale="90000"/>
          </a:bodyPr>
          <a:lstStyle/>
          <a:p>
            <a:pPr defTabSz="914400"/>
            <a:r>
              <a:rPr lang="en-US" sz="3200" kern="1200" dirty="0">
                <a:solidFill>
                  <a:srgbClr val="C00000"/>
                </a:solidFill>
                <a:latin typeface="+mn-lt"/>
                <a:ea typeface="+mj-ea"/>
                <a:cs typeface="+mj-cs"/>
              </a:rPr>
              <a:t>Unanswered questions about participants meaningful engagement in co-producing research</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B9D1DAE3-6F4D-8ACF-8F03-2380B1C4A34D}"/>
              </a:ext>
            </a:extLst>
          </p:cNvPr>
          <p:cNvSpPr>
            <a:spLocks noGrp="1"/>
          </p:cNvSpPr>
          <p:nvPr>
            <p:ph type="body" sz="quarter" idx="10"/>
          </p:nvPr>
        </p:nvSpPr>
        <p:spPr>
          <a:xfrm>
            <a:off x="840518" y="1591879"/>
            <a:ext cx="7886700" cy="4351338"/>
          </a:xfrm>
        </p:spPr>
        <p:txBody>
          <a:bodyPr vert="horz" lIns="91440" tIns="45720" rIns="91440" bIns="45720" rtlCol="0">
            <a:normAutofit/>
          </a:bodyPr>
          <a:lstStyle/>
          <a:p>
            <a:pPr defTabSz="914400"/>
            <a:r>
              <a:rPr lang="en-US" dirty="0"/>
              <a:t> What is the most appropriate role for participants in a research project within a specific context?</a:t>
            </a:r>
          </a:p>
          <a:p>
            <a:pPr marL="0" indent="0" defTabSz="914400">
              <a:buNone/>
            </a:pPr>
            <a:endParaRPr lang="en-US" dirty="0"/>
          </a:p>
          <a:p>
            <a:pPr defTabSz="914400"/>
            <a:r>
              <a:rPr lang="en-US" dirty="0"/>
              <a:t> Is it appropriate to consider participants' knowledge and/or role as equal to, different from, or complementary to the researchers' knowledge and role?</a:t>
            </a:r>
          </a:p>
          <a:p>
            <a:pPr marL="0" indent="-228600" defTabSz="914400"/>
            <a:endParaRPr lang="en-US" dirty="0"/>
          </a:p>
          <a:p>
            <a:pPr marL="0" indent="-228600" defTabSz="914400"/>
            <a:r>
              <a:rPr lang="en-US" dirty="0"/>
              <a:t>Do researchers disempower participants by not asking them to act as co-researchers? </a:t>
            </a:r>
          </a:p>
          <a:p>
            <a:pPr marL="0" indent="0" defTabSz="914400">
              <a:buNone/>
            </a:pPr>
            <a:r>
              <a:rPr lang="en-US" dirty="0"/>
              <a:t> </a:t>
            </a:r>
          </a:p>
          <a:p>
            <a:pPr defTabSz="914400"/>
            <a:r>
              <a:rPr lang="en-US" dirty="0"/>
              <a:t>Is it ableist to ask participants to become co-researchers when this might not align with their priorities or be an appropriate role for them? </a:t>
            </a:r>
          </a:p>
        </p:txBody>
      </p:sp>
    </p:spTree>
    <p:extLst>
      <p:ext uri="{BB962C8B-B14F-4D97-AF65-F5344CB8AC3E}">
        <p14:creationId xmlns:p14="http://schemas.microsoft.com/office/powerpoint/2010/main" val="331569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352686" y="200970"/>
            <a:ext cx="8178799" cy="1135737"/>
          </a:xfrm>
        </p:spPr>
        <p:txBody>
          <a:bodyPr vert="horz" lIns="91440" tIns="45720" rIns="91440" bIns="45720" rtlCol="0" anchor="ctr">
            <a:normAutofit/>
          </a:bodyPr>
          <a:lstStyle/>
          <a:p>
            <a:pPr algn="ctr" defTabSz="914400"/>
            <a:r>
              <a:rPr lang="en-US" sz="3100" dirty="0">
                <a:solidFill>
                  <a:srgbClr val="C00000"/>
                </a:solidFill>
                <a:latin typeface="+mn-lt"/>
                <a:cs typeface="Times New Roman" panose="02020603050405020304" pitchFamily="18" charset="0"/>
              </a:rPr>
              <a:t>The process of co-designing a research project</a:t>
            </a:r>
            <a:endParaRPr lang="en-US" sz="3100" kern="1200" dirty="0">
              <a:solidFill>
                <a:srgbClr val="C00000"/>
              </a:solidFill>
              <a:latin typeface="+mn-lt"/>
              <a:cs typeface="Times New Roman" panose="02020603050405020304" pitchFamily="18" charset="0"/>
            </a:endParaRPr>
          </a:p>
        </p:txBody>
      </p:sp>
      <p:sp>
        <p:nvSpPr>
          <p:cNvPr id="3" name="Θέση κειμένου 2"/>
          <p:cNvSpPr>
            <a:spLocks noGrp="1"/>
          </p:cNvSpPr>
          <p:nvPr>
            <p:ph type="body" sz="quarter" idx="10"/>
          </p:nvPr>
        </p:nvSpPr>
        <p:spPr>
          <a:xfrm>
            <a:off x="464431" y="1517907"/>
            <a:ext cx="8178799" cy="4393982"/>
          </a:xfrm>
        </p:spPr>
        <p:txBody>
          <a:bodyPr vert="horz" lIns="91440" tIns="45720" rIns="91440" bIns="45720" rtlCol="0">
            <a:noAutofit/>
          </a:bodyPr>
          <a:lstStyle/>
          <a:p>
            <a:pPr marL="0" indent="0" defTabSz="914400">
              <a:buNone/>
            </a:pPr>
            <a:r>
              <a:rPr lang="en-US" sz="1800" dirty="0"/>
              <a:t>Our idea:</a:t>
            </a:r>
          </a:p>
          <a:p>
            <a:pPr marL="0" indent="0" defTabSz="914400">
              <a:buNone/>
            </a:pPr>
            <a:r>
              <a:rPr lang="en-US" sz="1800" dirty="0"/>
              <a:t>To improve the accessibility, efficacy and user-friendliness of SENDIASS and SEN (e.g. Local Offer) information provision for families with disabled children and young people with disabilities </a:t>
            </a:r>
          </a:p>
          <a:p>
            <a:pPr marL="0" indent="0" defTabSz="914400">
              <a:buNone/>
            </a:pPr>
            <a:endParaRPr lang="en-US" sz="1800" dirty="0">
              <a:cs typeface="Times New Roman" panose="02020603050405020304" pitchFamily="18" charset="0"/>
            </a:endParaRPr>
          </a:p>
          <a:p>
            <a:pPr marL="0" indent="0" defTabSz="914400">
              <a:buNone/>
            </a:pPr>
            <a:r>
              <a:rPr lang="en-US" sz="1800" dirty="0">
                <a:cs typeface="Times New Roman" panose="02020603050405020304" pitchFamily="18" charset="0"/>
              </a:rPr>
              <a:t>Our principles:</a:t>
            </a:r>
            <a:endParaRPr lang="en-GB" sz="1800" dirty="0"/>
          </a:p>
          <a:p>
            <a:pPr indent="-228600" defTabSz="914400"/>
            <a:r>
              <a:rPr lang="en-GB" sz="1800" dirty="0"/>
              <a:t>Research participants in decision-making positions before research proposals are developed </a:t>
            </a:r>
          </a:p>
          <a:p>
            <a:pPr indent="-228600" defTabSz="914400"/>
            <a:endParaRPr lang="en-GB" sz="1800" dirty="0"/>
          </a:p>
          <a:p>
            <a:pPr indent="-228600" defTabSz="914400"/>
            <a:r>
              <a:rPr lang="en-GB" sz="1800" dirty="0"/>
              <a:t>We intend to position disability as a site for learning, as ‘the driving subject of inquiry’ (Liddiard et al. 2024, p. 1)</a:t>
            </a:r>
          </a:p>
          <a:p>
            <a:pPr marL="0" indent="0" defTabSz="914400">
              <a:buNone/>
            </a:pPr>
            <a:endParaRPr lang="en-GB" sz="1800" dirty="0"/>
          </a:p>
          <a:p>
            <a:pPr defTabSz="914400"/>
            <a:r>
              <a:rPr lang="en-GB" sz="1800" dirty="0"/>
              <a:t>No previous engagement with personnel in SENDIASS and SEN teams or families</a:t>
            </a:r>
          </a:p>
          <a:p>
            <a:pPr marL="0" indent="0" defTabSz="914400">
              <a:buNone/>
            </a:pPr>
            <a:endParaRPr lang="en-GB" sz="1800" dirty="0"/>
          </a:p>
          <a:p>
            <a:pPr indent="-228600" defTabSz="914400"/>
            <a:endParaRPr lang="en-US" sz="1800" dirty="0">
              <a:cs typeface="Times New Roman" panose="02020603050405020304" pitchFamily="18" charset="0"/>
            </a:endParaRPr>
          </a:p>
          <a:p>
            <a:pPr marL="0" indent="0" defTabSz="914400">
              <a:buNone/>
            </a:pPr>
            <a:endParaRPr lang="en-US" sz="18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3655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vert="horz" lIns="91440" tIns="45720" rIns="91440" bIns="45720" rtlCol="0">
            <a:normAutofit/>
          </a:bodyPr>
          <a:lstStyle/>
          <a:p>
            <a:pPr algn="ctr" defTabSz="914400"/>
            <a:r>
              <a:rPr lang="en-US" kern="1200" dirty="0">
                <a:solidFill>
                  <a:srgbClr val="C00000"/>
                </a:solidFill>
                <a:latin typeface="+mn-lt"/>
                <a:cs typeface="Times New Roman" panose="02020603050405020304" pitchFamily="18" charset="0"/>
              </a:rPr>
              <a:t>Negotiating meaningful participation</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idx="1"/>
          </p:nvPr>
        </p:nvSpPr>
        <p:spPr>
          <a:xfrm>
            <a:off x="628650" y="1825625"/>
            <a:ext cx="7886700" cy="4351338"/>
          </a:xfrm>
        </p:spPr>
        <p:txBody>
          <a:bodyPr vert="horz" lIns="91440" tIns="45720" rIns="91440" bIns="45720" rtlCol="0">
            <a:normAutofit lnSpcReduction="10000"/>
          </a:bodyPr>
          <a:lstStyle/>
          <a:p>
            <a:pPr indent="-228600" defTabSz="914400"/>
            <a:r>
              <a:rPr lang="en-GB" dirty="0"/>
              <a:t>Reflective conversations: 7 managers of SENDIASS, SEN teams, 3 digital developers; 1 manager of a parent support group. </a:t>
            </a:r>
          </a:p>
          <a:p>
            <a:pPr indent="-228600" defTabSz="914400"/>
            <a:endParaRPr lang="en-GB" dirty="0"/>
          </a:p>
          <a:p>
            <a:pPr indent="-228600" defTabSz="914400"/>
            <a:r>
              <a:rPr lang="en-GB" dirty="0"/>
              <a:t>Importance, potential challenges, availability, timeline, and the type of knowledge each participant could contribute to the study’s design </a:t>
            </a:r>
          </a:p>
          <a:p>
            <a:pPr indent="-228600" defTabSz="914400"/>
            <a:endParaRPr lang="en-GB" dirty="0"/>
          </a:p>
          <a:p>
            <a:pPr indent="-228600" defTabSz="914400"/>
            <a:r>
              <a:rPr lang="en-GB" dirty="0"/>
              <a:t>All raised concerns: limited time, no time for training, translators for parents  </a:t>
            </a:r>
          </a:p>
          <a:p>
            <a:pPr indent="-228600" defTabSz="914400"/>
            <a:endParaRPr lang="en-GB" dirty="0"/>
          </a:p>
          <a:p>
            <a:pPr indent="-228600" defTabSz="914400"/>
            <a:r>
              <a:rPr lang="en-GB" dirty="0"/>
              <a:t>Decided to use parents’ experiences with the system to build the research and to include case workers who support parents</a:t>
            </a:r>
          </a:p>
          <a:p>
            <a:pPr indent="-228600" defTabSz="914400"/>
            <a:endParaRPr lang="en-GB" dirty="0">
              <a:cs typeface="Times New Roman" panose="02020603050405020304" pitchFamily="18" charset="0"/>
            </a:endParaRPr>
          </a:p>
          <a:p>
            <a:pPr indent="-228600" defTabSz="914400"/>
            <a:r>
              <a:rPr lang="en-GB" dirty="0">
                <a:cs typeface="Times New Roman" panose="02020603050405020304" pitchFamily="18" charset="0"/>
              </a:rPr>
              <a:t>Egalitarian participation was not possible</a:t>
            </a:r>
            <a:endParaRPr lang="en-US" dirty="0">
              <a:cs typeface="Times New Roman" panose="02020603050405020304" pitchFamily="18" charset="0"/>
            </a:endParaRPr>
          </a:p>
        </p:txBody>
      </p:sp>
    </p:spTree>
    <p:extLst>
      <p:ext uri="{BB962C8B-B14F-4D97-AF65-F5344CB8AC3E}">
        <p14:creationId xmlns:p14="http://schemas.microsoft.com/office/powerpoint/2010/main" val="189039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indent="128270" algn="ctr">
              <a:lnSpc>
                <a:spcPct val="100000"/>
              </a:lnSpc>
              <a:spcBef>
                <a:spcPts val="0"/>
              </a:spcBef>
            </a:pPr>
            <a:r>
              <a:rPr lang="en-US" sz="2400" dirty="0">
                <a:solidFill>
                  <a:srgbClr val="C00000"/>
                </a:solidFill>
                <a:effectLst/>
                <a:latin typeface="+mn-lt"/>
                <a:ea typeface="Times New Roman" panose="02020603050405020304" pitchFamily="18" charset="0"/>
              </a:rPr>
              <a:t>Process in </a:t>
            </a:r>
            <a:br>
              <a:rPr lang="en-US" sz="2400" dirty="0">
                <a:solidFill>
                  <a:srgbClr val="C00000"/>
                </a:solidFill>
                <a:effectLst/>
                <a:latin typeface="+mn-lt"/>
                <a:ea typeface="Times New Roman" panose="02020603050405020304" pitchFamily="18" charset="0"/>
              </a:rPr>
            </a:br>
            <a:r>
              <a:rPr lang="en-US" sz="2400" dirty="0">
                <a:solidFill>
                  <a:srgbClr val="C00000"/>
                </a:solidFill>
                <a:effectLst/>
                <a:latin typeface="+mn-lt"/>
                <a:ea typeface="Times New Roman" panose="02020603050405020304" pitchFamily="18" charset="0"/>
              </a:rPr>
              <a:t>co-designing the research project application</a:t>
            </a:r>
            <a:endParaRPr lang="en-GB" sz="2400" dirty="0">
              <a:solidFill>
                <a:srgbClr val="C00000"/>
              </a:solidFill>
              <a:effectLst/>
              <a:latin typeface="+mn-lt"/>
              <a:ea typeface="Times New Roman" panose="02020603050405020304" pitchFamily="18" charset="0"/>
            </a:endParaRPr>
          </a:p>
        </p:txBody>
      </p:sp>
      <p:sp>
        <p:nvSpPr>
          <p:cNvPr id="5" name="Content Placeholder 4">
            <a:extLst>
              <a:ext uri="{FF2B5EF4-FFF2-40B4-BE49-F238E27FC236}">
                <a16:creationId xmlns:a16="http://schemas.microsoft.com/office/drawing/2014/main" id="{D99D73E1-C898-424E-772C-7F781D690E9B}"/>
              </a:ext>
            </a:extLst>
          </p:cNvPr>
          <p:cNvSpPr>
            <a:spLocks noGrp="1"/>
          </p:cNvSpPr>
          <p:nvPr>
            <p:ph idx="1"/>
          </p:nvPr>
        </p:nvSpPr>
        <p:spPr/>
        <p:txBody>
          <a:bodyPr/>
          <a:lstStyle/>
          <a:p>
            <a:endParaRPr lang="en-GB"/>
          </a:p>
        </p:txBody>
      </p:sp>
      <p:graphicFrame>
        <p:nvGraphicFramePr>
          <p:cNvPr id="4" name="Diagram 3">
            <a:extLst>
              <a:ext uri="{FF2B5EF4-FFF2-40B4-BE49-F238E27FC236}">
                <a16:creationId xmlns:a16="http://schemas.microsoft.com/office/drawing/2014/main" id="{3EFB59E9-E678-56DB-D8B4-8E3B3D630749}"/>
              </a:ext>
            </a:extLst>
          </p:cNvPr>
          <p:cNvGraphicFramePr/>
          <p:nvPr>
            <p:extLst>
              <p:ext uri="{D42A27DB-BD31-4B8C-83A1-F6EECF244321}">
                <p14:modId xmlns:p14="http://schemas.microsoft.com/office/powerpoint/2010/main" val="665192591"/>
              </p:ext>
            </p:extLst>
          </p:nvPr>
        </p:nvGraphicFramePr>
        <p:xfrm>
          <a:off x="628650" y="1825625"/>
          <a:ext cx="8032750" cy="4388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790073"/>
      </p:ext>
    </p:extLst>
  </p:cSld>
  <p:clrMapOvr>
    <a:masterClrMapping/>
  </p:clrMapOvr>
</p:sld>
</file>

<file path=ppt/theme/theme1.xml><?xml version="1.0" encoding="utf-8"?>
<a:theme xmlns:a="http://schemas.openxmlformats.org/drawingml/2006/main" name="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 of Southampton - Powerpoint Template 6 - Normal.pptx [Read-Only]" id="{C22350CB-824D-4353-8267-4CCF972FC07E}" vid="{D9B48D43-A7D4-4B10-8B0E-8877B0F471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F824A425AD4847B7077D936B559854" ma:contentTypeVersion="11" ma:contentTypeDescription="Create a new document." ma:contentTypeScope="" ma:versionID="022f71b0ba3a77ba6f2eb1641fb88506">
  <xsd:schema xmlns:xsd="http://www.w3.org/2001/XMLSchema" xmlns:xs="http://www.w3.org/2001/XMLSchema" xmlns:p="http://schemas.microsoft.com/office/2006/metadata/properties" xmlns:ns3="88e24160-3020-48fd-88ef-063e8496bdd3" xmlns:ns4="ca059b5f-7737-4040-a2a4-5cd76d0469b0" targetNamespace="http://schemas.microsoft.com/office/2006/metadata/properties" ma:root="true" ma:fieldsID="12012ba1cb632933980f558163e5fe43" ns3:_="" ns4:_="">
    <xsd:import namespace="88e24160-3020-48fd-88ef-063e8496bdd3"/>
    <xsd:import namespace="ca059b5f-7737-4040-a2a4-5cd76d0469b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e24160-3020-48fd-88ef-063e8496b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059b5f-7737-4040-a2a4-5cd76d0469b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A81E5C-373F-4BA2-837A-D60B8FC7EF1E}">
  <ds:schemaRefs>
    <ds:schemaRef ds:uri="ca059b5f-7737-4040-a2a4-5cd76d0469b0"/>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 ds:uri="88e24160-3020-48fd-88ef-063e8496bdd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90A15E3-1C04-47FB-952A-F4FA9DC5151C}">
  <ds:schemaRefs>
    <ds:schemaRef ds:uri="http://schemas.microsoft.com/sharepoint/v3/contenttype/forms"/>
  </ds:schemaRefs>
</ds:datastoreItem>
</file>

<file path=customXml/itemProps3.xml><?xml version="1.0" encoding="utf-8"?>
<ds:datastoreItem xmlns:ds="http://schemas.openxmlformats.org/officeDocument/2006/customXml" ds:itemID="{FE189D48-027A-4214-B579-72D71BD0A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e24160-3020-48fd-88ef-063e8496bdd3"/>
    <ds:schemaRef ds:uri="ca059b5f-7737-4040-a2a4-5cd76d0469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39279</TotalTime>
  <Words>2226</Words>
  <Application>Microsoft Office PowerPoint</Application>
  <PresentationFormat>On-screen Show (4:3)</PresentationFormat>
  <Paragraphs>188</Paragraphs>
  <Slides>19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Lucida Sans</vt:lpstr>
      <vt:lpstr>Times New Roman</vt:lpstr>
      <vt:lpstr>Verdana</vt:lpstr>
      <vt:lpstr>Title and content</vt:lpstr>
      <vt:lpstr>Office Theme</vt:lpstr>
      <vt:lpstr>Co-Designing Research on SEND-Related Provision With Service Providers and Users: Reflections on Participants’ Knowledge as Experts of the Studied Field</vt:lpstr>
      <vt:lpstr>Focus of the Study</vt:lpstr>
      <vt:lpstr>SEND-Provision in England</vt:lpstr>
      <vt:lpstr> Participatory Methodology</vt:lpstr>
      <vt:lpstr>Participants’ involvement (Martin, 2010)</vt:lpstr>
      <vt:lpstr>Unanswered questions about participants meaningful engagement in co-producing research</vt:lpstr>
      <vt:lpstr>The process of co-designing a research project</vt:lpstr>
      <vt:lpstr>Negotiating meaningful participation</vt:lpstr>
      <vt:lpstr>Process in  co-designing the research project application</vt:lpstr>
      <vt:lpstr>   First phase of workshops (Feb): Sharing and testing ideas </vt:lpstr>
      <vt:lpstr> Professional workshops: SENDIASS, SEN teams and digital developers</vt:lpstr>
      <vt:lpstr>     Parent workshops</vt:lpstr>
      <vt:lpstr>   Analysis of Phase 1 workshops: participants’ knowledge contribution </vt:lpstr>
      <vt:lpstr>  Before Phase 2 (April workshops)</vt:lpstr>
      <vt:lpstr> Example 1: Research activity related to enhancing families’ voices  </vt:lpstr>
      <vt:lpstr>Phase 2 workshops (April): Finalising research activities</vt:lpstr>
      <vt:lpstr>Phase 2 workshops (April): Finalising research activities</vt:lpstr>
      <vt:lpstr>      Discussion </vt:lpstr>
      <vt:lpstr>References </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GUIDANCE</dc:title>
  <dc:creator>V.Strogilos</dc:creator>
  <cp:lastModifiedBy>Vasilis Strogilos</cp:lastModifiedBy>
  <cp:revision>88</cp:revision>
  <dcterms:created xsi:type="dcterms:W3CDTF">2019-01-25T17:10:06Z</dcterms:created>
  <dcterms:modified xsi:type="dcterms:W3CDTF">2025-09-15T07:49:42Z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0x0101000DF824A425AD4847B7077D936B559854</vt:lpwstr>
  </property>
</Properties>
</file>