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98A9D0-A182-4702-98E7-7E538164ABEE}" v="10" dt="2025-02-10T13:31:02.8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7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le Tongue" userId="1f41b7bd-165b-4ef6-a7bb-d96f89b79e20" providerId="ADAL" clId="{2548D61F-39F6-4060-BC16-BF3606CB2E87}"/>
    <pc:docChg chg="custSel addSld modSld">
      <pc:chgData name="Danielle Tongue" userId="1f41b7bd-165b-4ef6-a7bb-d96f89b79e20" providerId="ADAL" clId="{2548D61F-39F6-4060-BC16-BF3606CB2E87}" dt="2024-10-07T06:02:27.949" v="90" actId="478"/>
      <pc:docMkLst>
        <pc:docMk/>
      </pc:docMkLst>
      <pc:sldChg chg="modSp mod">
        <pc:chgData name="Danielle Tongue" userId="1f41b7bd-165b-4ef6-a7bb-d96f89b79e20" providerId="ADAL" clId="{2548D61F-39F6-4060-BC16-BF3606CB2E87}" dt="2024-10-07T06:01:02.750" v="71" actId="1076"/>
        <pc:sldMkLst>
          <pc:docMk/>
          <pc:sldMk cId="2070555104" sldId="257"/>
        </pc:sldMkLst>
      </pc:sldChg>
      <pc:sldChg chg="addSp delSp modSp new mod">
        <pc:chgData name="Danielle Tongue" userId="1f41b7bd-165b-4ef6-a7bb-d96f89b79e20" providerId="ADAL" clId="{2548D61F-39F6-4060-BC16-BF3606CB2E87}" dt="2024-10-07T06:02:27.949" v="90" actId="478"/>
        <pc:sldMkLst>
          <pc:docMk/>
          <pc:sldMk cId="4010134387" sldId="258"/>
        </pc:sldMkLst>
      </pc:sldChg>
    </pc:docChg>
  </pc:docChgLst>
  <pc:docChgLst>
    <pc:chgData name="Danielle Tongue" userId="1f41b7bd-165b-4ef6-a7bb-d96f89b79e20" providerId="ADAL" clId="{9798A9D0-A182-4702-98E7-7E538164ABEE}"/>
    <pc:docChg chg="undo custSel addSld modSld">
      <pc:chgData name="Danielle Tongue" userId="1f41b7bd-165b-4ef6-a7bb-d96f89b79e20" providerId="ADAL" clId="{9798A9D0-A182-4702-98E7-7E538164ABEE}" dt="2025-02-10T13:31:02.877" v="62"/>
      <pc:docMkLst>
        <pc:docMk/>
      </pc:docMkLst>
      <pc:sldChg chg="modSp add mod">
        <pc:chgData name="Danielle Tongue" userId="1f41b7bd-165b-4ef6-a7bb-d96f89b79e20" providerId="ADAL" clId="{9798A9D0-A182-4702-98E7-7E538164ABEE}" dt="2025-02-10T13:31:02.877" v="62"/>
        <pc:sldMkLst>
          <pc:docMk/>
          <pc:sldMk cId="3796039618" sldId="259"/>
        </pc:sldMkLst>
        <pc:graphicFrameChg chg="mod modGraphic">
          <ac:chgData name="Danielle Tongue" userId="1f41b7bd-165b-4ef6-a7bb-d96f89b79e20" providerId="ADAL" clId="{9798A9D0-A182-4702-98E7-7E538164ABEE}" dt="2025-02-10T13:31:02.877" v="62"/>
          <ac:graphicFrameMkLst>
            <pc:docMk/>
            <pc:sldMk cId="3796039618" sldId="259"/>
            <ac:graphicFrameMk id="3" creationId="{9E5D1322-ABA9-29D9-78D8-E77CDB8864C8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6FE3C-F574-B46E-2778-060437846C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C0B80A-62D2-EC00-3738-2DB42190E4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20C15-B2F0-4369-FB0F-DF20789B9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8EAB04-6258-17E2-47C6-97182472F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4F3CAB-6415-E767-9550-52870416A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04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3D9D8-8232-5D96-6C51-F2895C615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4E1A6B-E93A-061B-BD46-9303C5A040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F4531-5147-BE2C-CFD6-8E5302881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B10BD-BEFA-EDA0-2363-73CD3E0D2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70A637-5704-4561-7D8E-E3021B7E1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237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116D75-8C9D-8395-A6FF-FC4F83F836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B8CFC-47CD-D664-E211-6917E22935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8EEB0-C90B-A781-5AEE-9E71D0FB2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3DF11F-0F3E-F68F-355A-07726B8F7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47BF6-1CE1-AB3D-D1B1-287DF14E7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96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2D15D-26CB-E5DA-DF53-CF4203C88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1E7F6-243F-561D-B4B5-BD9F4D922A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B973C-F478-C99F-5731-AA1E0ED70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443EB-740B-791C-A5C5-13DBC9E5F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2B554-D2ED-2064-7E58-B43891C34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760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FDBB3-7FF9-779D-B8D8-1291D77A6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285A55-1A84-4F51-B588-57D5DF59D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ABEAA-3BF3-91CF-203F-1B5D64020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8852F-009B-673F-0206-C4BC610F6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8D80FC-5E0D-F252-FC61-54CEEC85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72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0DA25-5C42-68CD-B1C0-85B951D85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521A5-977A-3D29-22BA-E403422D4E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F1E88-F0E7-4B9F-2C5F-60112707ED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046634-691B-BBA6-0646-E0444E0CA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24FE4E-FCEE-5CAD-8673-101E2402C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B43D27-0DA7-0E94-75B4-844DE54E4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7638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88E83-C6EA-97E5-BC52-F0523B150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493D44-D70A-76C7-D88A-92B2ADC8A3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F9199A-57EF-7250-7002-4CCE1A97ED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39103D-5B33-1CE5-6240-70621DD2FB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C5B60-A82D-08C6-D2A5-AD92FA4A5F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28AB7E-1D0A-C12C-6C27-1D97BA0AF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35BC94-8FA5-0547-A8CC-AA0B9EC7C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27049B-ADAF-C450-D358-E2FCC352F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6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12972-72F7-B15B-1286-F361EA3CA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E3DE27-CAB6-8FA7-1201-AD5745B7C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954BF6-B1CE-E9D3-BF36-A835E29FA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A00DBC-FCE6-9D31-10AB-2D5E62E1E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762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EEAE7B-9851-BCDE-6913-B31B550B4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6A5330-8076-DFA8-E29D-63BD03F60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5507E-3F85-00FF-5530-669F4A7DF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448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0DD34-28D5-0532-2068-624659FCA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AA06A-D50D-332C-81F6-C80657A5E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EB4FE1-1F85-CCFC-9CAC-AAFE39A514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D357FB-DA80-72CD-89A2-23EEE30A2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87CA3-A842-B599-D8EA-CB64C0E38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4FAAC9-2767-F1BE-E90C-7B3B50A72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1496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6D1C6-6DA1-8784-ED81-65B819442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E6AC0D-67D8-C904-2720-AC5FB08366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13431-7152-0A79-432C-63D0FB88DB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7C0D8D-F1DE-1E7E-95D2-09F084F35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24E02D-DF9A-83C7-3176-2969A33A0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3B64EC-32D8-5787-37D3-596034D05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070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8BF8C7-DB92-4E86-7EBA-79EDA870A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E55EF-03AE-6D1A-5B1C-25BE8C159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870E3-DD6B-4000-D74F-67C5E65A2E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F3D74-1779-494D-8C5C-A6A1FFC3F6A2}" type="datetimeFigureOut">
              <a:rPr lang="en-GB" smtClean="0"/>
              <a:t>10/02/2025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ADF25-4FD5-D038-2DCC-2217FE04A1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60C5A5-2EED-7F4F-C439-FBA9AFACD7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E7EAE-119B-474E-8328-C89E80AB18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95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862DD-2F83-EA0D-3AB8-9E0A8B4235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A0144B-BDA9-C9DE-8779-D0F201932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872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9F22632-3B04-3A15-03EB-11A91FA8EC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204992"/>
              </p:ext>
            </p:extLst>
          </p:nvPr>
        </p:nvGraphicFramePr>
        <p:xfrm>
          <a:off x="1466775" y="-644993"/>
          <a:ext cx="9258450" cy="778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199">
                  <a:extLst>
                    <a:ext uri="{9D8B030D-6E8A-4147-A177-3AD203B41FA5}">
                      <a16:colId xmlns:a16="http://schemas.microsoft.com/office/drawing/2014/main" val="3321270465"/>
                    </a:ext>
                  </a:extLst>
                </a:gridCol>
                <a:gridCol w="1622532">
                  <a:extLst>
                    <a:ext uri="{9D8B030D-6E8A-4147-A177-3AD203B41FA5}">
                      <a16:colId xmlns:a16="http://schemas.microsoft.com/office/drawing/2014/main" val="3803259628"/>
                    </a:ext>
                  </a:extLst>
                </a:gridCol>
                <a:gridCol w="1991289">
                  <a:extLst>
                    <a:ext uri="{9D8B030D-6E8A-4147-A177-3AD203B41FA5}">
                      <a16:colId xmlns:a16="http://schemas.microsoft.com/office/drawing/2014/main" val="323596143"/>
                    </a:ext>
                  </a:extLst>
                </a:gridCol>
                <a:gridCol w="4818430">
                  <a:extLst>
                    <a:ext uri="{9D8B030D-6E8A-4147-A177-3AD203B41FA5}">
                      <a16:colId xmlns:a16="http://schemas.microsoft.com/office/drawing/2014/main" val="2128851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Cells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Treatment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339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450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2035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Anti 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323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Metformin + Anti-PD1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566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827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394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Anti 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680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Metformin + Anti-PD1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609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273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575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Anti 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399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Metformin + Anti-PD1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440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2111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358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Anti 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7252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Metformin + Anti-PD1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0186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  <a:endParaRPr lang="en-GB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GLP-1 inhibitor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30378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  <a:endParaRPr lang="en-GB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GLP-1 inhibitor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377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  <a:endParaRPr lang="en-GB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GLP-1 inhibitor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644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  <a:endParaRPr lang="en-GB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GLP-1 inhibitor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03318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714B6A0F-2E3B-461A-6DD7-96BE95E9DB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565" y="-2459823"/>
            <a:ext cx="4460240" cy="20561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70555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E374D4B-6005-F75A-05C2-0FD032ACE6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974264"/>
              </p:ext>
            </p:extLst>
          </p:nvPr>
        </p:nvGraphicFramePr>
        <p:xfrm>
          <a:off x="2475209" y="-740437"/>
          <a:ext cx="9258450" cy="778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199">
                  <a:extLst>
                    <a:ext uri="{9D8B030D-6E8A-4147-A177-3AD203B41FA5}">
                      <a16:colId xmlns:a16="http://schemas.microsoft.com/office/drawing/2014/main" val="3321270465"/>
                    </a:ext>
                  </a:extLst>
                </a:gridCol>
                <a:gridCol w="1622532">
                  <a:extLst>
                    <a:ext uri="{9D8B030D-6E8A-4147-A177-3AD203B41FA5}">
                      <a16:colId xmlns:a16="http://schemas.microsoft.com/office/drawing/2014/main" val="3803259628"/>
                    </a:ext>
                  </a:extLst>
                </a:gridCol>
                <a:gridCol w="1991289">
                  <a:extLst>
                    <a:ext uri="{9D8B030D-6E8A-4147-A177-3AD203B41FA5}">
                      <a16:colId xmlns:a16="http://schemas.microsoft.com/office/drawing/2014/main" val="323596143"/>
                    </a:ext>
                  </a:extLst>
                </a:gridCol>
                <a:gridCol w="4818430">
                  <a:extLst>
                    <a:ext uri="{9D8B030D-6E8A-4147-A177-3AD203B41FA5}">
                      <a16:colId xmlns:a16="http://schemas.microsoft.com/office/drawing/2014/main" val="2128851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Cells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Treatment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339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450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Anti 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2035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323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Anti-PD1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566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827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Anti-PD1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394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680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Anti 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609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273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Anti 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575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399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Anti-PD1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440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2111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Anti-PD1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358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72527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7030A0"/>
                          </a:solidFill>
                        </a:rPr>
                        <a:t>EO771-NDI1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Anti PD1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0186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  <a:endParaRPr lang="en-GB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GLP-1 inhibitor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30378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  <a:endParaRPr lang="en-GB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GLP-1 inhibitor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377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  <a:endParaRPr lang="en-GB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GLP-1 inhibitor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644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EO771</a:t>
                      </a:r>
                      <a:endParaRPr lang="en-GB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GLP-1 inhibitor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0331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0134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E000B-D45C-44E6-9C86-4CF166E61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E5D1322-ABA9-29D9-78D8-E77CDB886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975441"/>
              </p:ext>
            </p:extLst>
          </p:nvPr>
        </p:nvGraphicFramePr>
        <p:xfrm>
          <a:off x="2375818" y="680859"/>
          <a:ext cx="7267161" cy="4079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199">
                  <a:extLst>
                    <a:ext uri="{9D8B030D-6E8A-4147-A177-3AD203B41FA5}">
                      <a16:colId xmlns:a16="http://schemas.microsoft.com/office/drawing/2014/main" val="3321270465"/>
                    </a:ext>
                  </a:extLst>
                </a:gridCol>
                <a:gridCol w="1622532">
                  <a:extLst>
                    <a:ext uri="{9D8B030D-6E8A-4147-A177-3AD203B41FA5}">
                      <a16:colId xmlns:a16="http://schemas.microsoft.com/office/drawing/2014/main" val="3803259628"/>
                    </a:ext>
                  </a:extLst>
                </a:gridCol>
                <a:gridCol w="4818430">
                  <a:extLst>
                    <a:ext uri="{9D8B030D-6E8A-4147-A177-3AD203B41FA5}">
                      <a16:colId xmlns:a16="http://schemas.microsoft.com/office/drawing/2014/main" val="2128851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Treatment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339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450817"/>
                  </a:ext>
                </a:extLst>
              </a:tr>
              <a:tr h="376444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2035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Anti-HER2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323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anti-HER2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566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0C0"/>
                          </a:solidFill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HFD (60%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827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394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Isotype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680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Anti-HER2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609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Metformin + anti-HER2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273894"/>
                  </a:ext>
                </a:extLst>
              </a:tr>
              <a:tr h="286467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CD (10% fat)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5757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6039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505</Words>
  <Application>Microsoft Office PowerPoint</Application>
  <PresentationFormat>Widescreen</PresentationFormat>
  <Paragraphs>199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Danielle Tongue</dc:creator>
  <cp:lastModifiedBy>Danielle Tongue</cp:lastModifiedBy>
  <cp:revision>1</cp:revision>
  <dcterms:created xsi:type="dcterms:W3CDTF">2024-06-05T14:20:35Z</dcterms:created>
  <dcterms:modified xsi:type="dcterms:W3CDTF">2025-02-10T13:31:08Z</dcterms:modified>
</cp:coreProperties>
</file>