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422" r:id="rId3"/>
    <p:sldId id="405" r:id="rId4"/>
    <p:sldId id="406" r:id="rId5"/>
    <p:sldId id="407" r:id="rId6"/>
    <p:sldId id="410" r:id="rId7"/>
    <p:sldId id="411" r:id="rId8"/>
    <p:sldId id="413" r:id="rId9"/>
    <p:sldId id="416" r:id="rId10"/>
    <p:sldId id="417" r:id="rId11"/>
    <p:sldId id="415" r:id="rId12"/>
    <p:sldId id="414" r:id="rId13"/>
    <p:sldId id="420" r:id="rId14"/>
    <p:sldId id="418" r:id="rId15"/>
    <p:sldId id="419" r:id="rId16"/>
    <p:sldId id="421" r:id="rId17"/>
    <p:sldId id="412" r:id="rId18"/>
    <p:sldId id="423" r:id="rId19"/>
    <p:sldId id="435" r:id="rId20"/>
    <p:sldId id="424" r:id="rId21"/>
    <p:sldId id="425" r:id="rId22"/>
    <p:sldId id="431" r:id="rId23"/>
    <p:sldId id="434" r:id="rId24"/>
    <p:sldId id="426" r:id="rId25"/>
    <p:sldId id="427" r:id="rId26"/>
    <p:sldId id="428" r:id="rId27"/>
    <p:sldId id="432" r:id="rId28"/>
    <p:sldId id="433" r:id="rId29"/>
    <p:sldId id="429" r:id="rId30"/>
    <p:sldId id="430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A6927C4-55D2-4CCE-B522-2E989BF074D0}" v="16" dt="2025-08-21T06:24:26.1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ielle Tongue" userId="1f41b7bd-165b-4ef6-a7bb-d96f89b79e20" providerId="ADAL" clId="{0A16B773-B317-44B0-A795-FD978027A5D5}"/>
    <pc:docChg chg="undo custSel addSld modSld sldOrd">
      <pc:chgData name="Danielle Tongue" userId="1f41b7bd-165b-4ef6-a7bb-d96f89b79e20" providerId="ADAL" clId="{0A16B773-B317-44B0-A795-FD978027A5D5}" dt="2025-08-15T08:10:51.428" v="1145" actId="14100"/>
      <pc:docMkLst>
        <pc:docMk/>
      </pc:docMkLst>
      <pc:sldChg chg="modSp">
        <pc:chgData name="Danielle Tongue" userId="1f41b7bd-165b-4ef6-a7bb-d96f89b79e20" providerId="ADAL" clId="{0A16B773-B317-44B0-A795-FD978027A5D5}" dt="2025-08-13T14:50:46.448" v="4"/>
        <pc:sldMkLst>
          <pc:docMk/>
          <pc:sldMk cId="1523621108" sldId="405"/>
        </pc:sldMkLst>
        <pc:graphicFrameChg chg="mod">
          <ac:chgData name="Danielle Tongue" userId="1f41b7bd-165b-4ef6-a7bb-d96f89b79e20" providerId="ADAL" clId="{0A16B773-B317-44B0-A795-FD978027A5D5}" dt="2025-08-13T14:50:46.448" v="4"/>
          <ac:graphicFrameMkLst>
            <pc:docMk/>
            <pc:sldMk cId="1523621108" sldId="405"/>
            <ac:graphicFrameMk id="2" creationId="{B6739A8A-6721-0DE8-70A1-94CE3867FED9}"/>
          </ac:graphicFrameMkLst>
        </pc:graphicFrameChg>
      </pc:sldChg>
      <pc:sldChg chg="modSp mod">
        <pc:chgData name="Danielle Tongue" userId="1f41b7bd-165b-4ef6-a7bb-d96f89b79e20" providerId="ADAL" clId="{0A16B773-B317-44B0-A795-FD978027A5D5}" dt="2025-08-13T14:50:05.886" v="0" actId="1076"/>
        <pc:sldMkLst>
          <pc:docMk/>
          <pc:sldMk cId="628986368" sldId="407"/>
        </pc:sldMkLst>
        <pc:graphicFrameChg chg="mod">
          <ac:chgData name="Danielle Tongue" userId="1f41b7bd-165b-4ef6-a7bb-d96f89b79e20" providerId="ADAL" clId="{0A16B773-B317-44B0-A795-FD978027A5D5}" dt="2025-08-13T14:50:05.886" v="0" actId="1076"/>
          <ac:graphicFrameMkLst>
            <pc:docMk/>
            <pc:sldMk cId="628986368" sldId="407"/>
            <ac:graphicFrameMk id="2" creationId="{5BB7C6C4-0043-4579-7908-AE8DFC7EE2B1}"/>
          </ac:graphicFrameMkLst>
        </pc:graphicFrameChg>
      </pc:sldChg>
      <pc:sldChg chg="new">
        <pc:chgData name="Danielle Tongue" userId="1f41b7bd-165b-4ef6-a7bb-d96f89b79e20" providerId="ADAL" clId="{0A16B773-B317-44B0-A795-FD978027A5D5}" dt="2025-08-14T07:15:56.402" v="5" actId="680"/>
        <pc:sldMkLst>
          <pc:docMk/>
          <pc:sldMk cId="86013536" sldId="423"/>
        </pc:sldMkLst>
      </pc:sldChg>
      <pc:sldChg chg="addSp delSp modSp add mod">
        <pc:chgData name="Danielle Tongue" userId="1f41b7bd-165b-4ef6-a7bb-d96f89b79e20" providerId="ADAL" clId="{0A16B773-B317-44B0-A795-FD978027A5D5}" dt="2025-08-14T09:16:20.162" v="576" actId="478"/>
        <pc:sldMkLst>
          <pc:docMk/>
          <pc:sldMk cId="972639606" sldId="424"/>
        </pc:sldMkLst>
        <pc:spChg chg="add mod">
          <ac:chgData name="Danielle Tongue" userId="1f41b7bd-165b-4ef6-a7bb-d96f89b79e20" providerId="ADAL" clId="{0A16B773-B317-44B0-A795-FD978027A5D5}" dt="2025-08-14T07:20:00.496" v="30" actId="1076"/>
          <ac:spMkLst>
            <pc:docMk/>
            <pc:sldMk cId="972639606" sldId="424"/>
            <ac:spMk id="3" creationId="{34A90438-A7D7-D49D-C900-60238FB4857E}"/>
          </ac:spMkLst>
        </pc:spChg>
        <pc:spChg chg="add mod">
          <ac:chgData name="Danielle Tongue" userId="1f41b7bd-165b-4ef6-a7bb-d96f89b79e20" providerId="ADAL" clId="{0A16B773-B317-44B0-A795-FD978027A5D5}" dt="2025-08-14T09:15:02.334" v="563" actId="1076"/>
          <ac:spMkLst>
            <pc:docMk/>
            <pc:sldMk cId="972639606" sldId="424"/>
            <ac:spMk id="7" creationId="{92CA9394-2B60-3319-9F7A-7D28AE15470B}"/>
          </ac:spMkLst>
        </pc:spChg>
        <pc:spChg chg="add mod">
          <ac:chgData name="Danielle Tongue" userId="1f41b7bd-165b-4ef6-a7bb-d96f89b79e20" providerId="ADAL" clId="{0A16B773-B317-44B0-A795-FD978027A5D5}" dt="2025-08-14T09:15:20.393" v="568" actId="1037"/>
          <ac:spMkLst>
            <pc:docMk/>
            <pc:sldMk cId="972639606" sldId="424"/>
            <ac:spMk id="15" creationId="{139781BA-18C0-4564-032A-9C4F12DEC012}"/>
          </ac:spMkLst>
        </pc:spChg>
        <pc:spChg chg="add mod">
          <ac:chgData name="Danielle Tongue" userId="1f41b7bd-165b-4ef6-a7bb-d96f89b79e20" providerId="ADAL" clId="{0A16B773-B317-44B0-A795-FD978027A5D5}" dt="2025-08-14T09:15:20.393" v="568" actId="1037"/>
          <ac:spMkLst>
            <pc:docMk/>
            <pc:sldMk cId="972639606" sldId="424"/>
            <ac:spMk id="24" creationId="{C1871B0C-8D0A-7012-96E8-DC600D0A7CD7}"/>
          </ac:spMkLst>
        </pc:spChg>
        <pc:spChg chg="add mod">
          <ac:chgData name="Danielle Tongue" userId="1f41b7bd-165b-4ef6-a7bb-d96f89b79e20" providerId="ADAL" clId="{0A16B773-B317-44B0-A795-FD978027A5D5}" dt="2025-08-14T09:15:20.393" v="568" actId="1037"/>
          <ac:spMkLst>
            <pc:docMk/>
            <pc:sldMk cId="972639606" sldId="424"/>
            <ac:spMk id="29" creationId="{E54E7067-D4E6-0A3F-1077-7828801FFBB4}"/>
          </ac:spMkLst>
        </pc:spChg>
        <pc:spChg chg="add mod">
          <ac:chgData name="Danielle Tongue" userId="1f41b7bd-165b-4ef6-a7bb-d96f89b79e20" providerId="ADAL" clId="{0A16B773-B317-44B0-A795-FD978027A5D5}" dt="2025-08-14T09:16:05.174" v="575" actId="1037"/>
          <ac:spMkLst>
            <pc:docMk/>
            <pc:sldMk cId="972639606" sldId="424"/>
            <ac:spMk id="38" creationId="{2DC99A82-96AA-B88C-F75D-F3ABFBAABE5C}"/>
          </ac:spMkLst>
        </pc:spChg>
        <pc:graphicFrameChg chg="add mod">
          <ac:chgData name="Danielle Tongue" userId="1f41b7bd-165b-4ef6-a7bb-d96f89b79e20" providerId="ADAL" clId="{0A16B773-B317-44B0-A795-FD978027A5D5}" dt="2025-08-14T09:14:52.359" v="562"/>
          <ac:graphicFrameMkLst>
            <pc:docMk/>
            <pc:sldMk cId="972639606" sldId="424"/>
            <ac:graphicFrameMk id="34" creationId="{BFF4B0F7-0BE4-A4F0-E310-6D3BB6A6F9F4}"/>
          </ac:graphicFrameMkLst>
        </pc:graphicFrameChg>
        <pc:cxnChg chg="add mod">
          <ac:chgData name="Danielle Tongue" userId="1f41b7bd-165b-4ef6-a7bb-d96f89b79e20" providerId="ADAL" clId="{0A16B773-B317-44B0-A795-FD978027A5D5}" dt="2025-08-14T09:15:02.334" v="563" actId="1076"/>
          <ac:cxnSpMkLst>
            <pc:docMk/>
            <pc:sldMk cId="972639606" sldId="424"/>
            <ac:cxnSpMk id="4" creationId="{2221EE3D-441A-C887-92B5-0AA4C5216257}"/>
          </ac:cxnSpMkLst>
        </pc:cxnChg>
        <pc:cxnChg chg="add mod">
          <ac:chgData name="Danielle Tongue" userId="1f41b7bd-165b-4ef6-a7bb-d96f89b79e20" providerId="ADAL" clId="{0A16B773-B317-44B0-A795-FD978027A5D5}" dt="2025-08-14T09:15:02.334" v="563" actId="1076"/>
          <ac:cxnSpMkLst>
            <pc:docMk/>
            <pc:sldMk cId="972639606" sldId="424"/>
            <ac:cxnSpMk id="5" creationId="{A3BF462D-281D-3C2D-4B7A-778F47485C02}"/>
          </ac:cxnSpMkLst>
        </pc:cxnChg>
        <pc:cxnChg chg="add mod">
          <ac:chgData name="Danielle Tongue" userId="1f41b7bd-165b-4ef6-a7bb-d96f89b79e20" providerId="ADAL" clId="{0A16B773-B317-44B0-A795-FD978027A5D5}" dt="2025-08-14T09:15:02.334" v="563" actId="1076"/>
          <ac:cxnSpMkLst>
            <pc:docMk/>
            <pc:sldMk cId="972639606" sldId="424"/>
            <ac:cxnSpMk id="6" creationId="{76AB111F-A252-67EC-4B91-67AC638B7CDC}"/>
          </ac:cxnSpMkLst>
        </pc:cxnChg>
        <pc:cxnChg chg="add mod">
          <ac:chgData name="Danielle Tongue" userId="1f41b7bd-165b-4ef6-a7bb-d96f89b79e20" providerId="ADAL" clId="{0A16B773-B317-44B0-A795-FD978027A5D5}" dt="2025-08-14T09:15:20.393" v="568" actId="1037"/>
          <ac:cxnSpMkLst>
            <pc:docMk/>
            <pc:sldMk cId="972639606" sldId="424"/>
            <ac:cxnSpMk id="12" creationId="{320725D6-76F3-0B0F-7B78-29B4FB6E6803}"/>
          </ac:cxnSpMkLst>
        </pc:cxnChg>
        <pc:cxnChg chg="add mod">
          <ac:chgData name="Danielle Tongue" userId="1f41b7bd-165b-4ef6-a7bb-d96f89b79e20" providerId="ADAL" clId="{0A16B773-B317-44B0-A795-FD978027A5D5}" dt="2025-08-14T07:21:34.012" v="78" actId="14100"/>
          <ac:cxnSpMkLst>
            <pc:docMk/>
            <pc:sldMk cId="972639606" sldId="424"/>
            <ac:cxnSpMk id="13" creationId="{F6591EA5-1ACE-F73A-F2B3-8176150DCDF9}"/>
          </ac:cxnSpMkLst>
        </pc:cxnChg>
        <pc:cxnChg chg="add mod">
          <ac:chgData name="Danielle Tongue" userId="1f41b7bd-165b-4ef6-a7bb-d96f89b79e20" providerId="ADAL" clId="{0A16B773-B317-44B0-A795-FD978027A5D5}" dt="2025-08-14T09:15:20.393" v="568" actId="1037"/>
          <ac:cxnSpMkLst>
            <pc:docMk/>
            <pc:sldMk cId="972639606" sldId="424"/>
            <ac:cxnSpMk id="14" creationId="{7B04898E-C697-B0EE-F911-83F73AA9AAD2}"/>
          </ac:cxnSpMkLst>
        </pc:cxnChg>
        <pc:cxnChg chg="add mod">
          <ac:chgData name="Danielle Tongue" userId="1f41b7bd-165b-4ef6-a7bb-d96f89b79e20" providerId="ADAL" clId="{0A16B773-B317-44B0-A795-FD978027A5D5}" dt="2025-08-14T09:15:20.393" v="568" actId="1037"/>
          <ac:cxnSpMkLst>
            <pc:docMk/>
            <pc:sldMk cId="972639606" sldId="424"/>
            <ac:cxnSpMk id="21" creationId="{1D7752AC-93AD-715D-E4B9-0A37D6FEEA85}"/>
          </ac:cxnSpMkLst>
        </pc:cxnChg>
        <pc:cxnChg chg="add mod">
          <ac:chgData name="Danielle Tongue" userId="1f41b7bd-165b-4ef6-a7bb-d96f89b79e20" providerId="ADAL" clId="{0A16B773-B317-44B0-A795-FD978027A5D5}" dt="2025-08-14T09:15:20.393" v="568" actId="1037"/>
          <ac:cxnSpMkLst>
            <pc:docMk/>
            <pc:sldMk cId="972639606" sldId="424"/>
            <ac:cxnSpMk id="22" creationId="{FA28AD79-C0E1-F0E9-4858-2775CC747DF3}"/>
          </ac:cxnSpMkLst>
        </pc:cxnChg>
        <pc:cxnChg chg="add mod">
          <ac:chgData name="Danielle Tongue" userId="1f41b7bd-165b-4ef6-a7bb-d96f89b79e20" providerId="ADAL" clId="{0A16B773-B317-44B0-A795-FD978027A5D5}" dt="2025-08-14T09:15:20.393" v="568" actId="1037"/>
          <ac:cxnSpMkLst>
            <pc:docMk/>
            <pc:sldMk cId="972639606" sldId="424"/>
            <ac:cxnSpMk id="23" creationId="{BF8F0207-C3E4-8D6B-AA80-00BA76C81381}"/>
          </ac:cxnSpMkLst>
        </pc:cxnChg>
        <pc:cxnChg chg="add mod">
          <ac:chgData name="Danielle Tongue" userId="1f41b7bd-165b-4ef6-a7bb-d96f89b79e20" providerId="ADAL" clId="{0A16B773-B317-44B0-A795-FD978027A5D5}" dt="2025-08-14T07:23:07.659" v="137" actId="14100"/>
          <ac:cxnSpMkLst>
            <pc:docMk/>
            <pc:sldMk cId="972639606" sldId="424"/>
            <ac:cxnSpMk id="26" creationId="{4BD26F18-D41E-B15D-AD7E-F82C482373B9}"/>
          </ac:cxnSpMkLst>
        </pc:cxnChg>
        <pc:cxnChg chg="add mod">
          <ac:chgData name="Danielle Tongue" userId="1f41b7bd-165b-4ef6-a7bb-d96f89b79e20" providerId="ADAL" clId="{0A16B773-B317-44B0-A795-FD978027A5D5}" dt="2025-08-14T09:15:20.393" v="568" actId="1037"/>
          <ac:cxnSpMkLst>
            <pc:docMk/>
            <pc:sldMk cId="972639606" sldId="424"/>
            <ac:cxnSpMk id="27" creationId="{C7C0AC13-1503-8F0C-192F-EA8E2A183A43}"/>
          </ac:cxnSpMkLst>
        </pc:cxnChg>
        <pc:cxnChg chg="add mod">
          <ac:chgData name="Danielle Tongue" userId="1f41b7bd-165b-4ef6-a7bb-d96f89b79e20" providerId="ADAL" clId="{0A16B773-B317-44B0-A795-FD978027A5D5}" dt="2025-08-14T09:15:20.393" v="568" actId="1037"/>
          <ac:cxnSpMkLst>
            <pc:docMk/>
            <pc:sldMk cId="972639606" sldId="424"/>
            <ac:cxnSpMk id="28" creationId="{A21F2767-0374-3FDF-0284-B1FDC5F64169}"/>
          </ac:cxnSpMkLst>
        </pc:cxnChg>
        <pc:cxnChg chg="add mod">
          <ac:chgData name="Danielle Tongue" userId="1f41b7bd-165b-4ef6-a7bb-d96f89b79e20" providerId="ADAL" clId="{0A16B773-B317-44B0-A795-FD978027A5D5}" dt="2025-08-14T09:16:05.174" v="575" actId="1037"/>
          <ac:cxnSpMkLst>
            <pc:docMk/>
            <pc:sldMk cId="972639606" sldId="424"/>
            <ac:cxnSpMk id="35" creationId="{E88B33BD-418C-A238-6A8E-7369DF7B564F}"/>
          </ac:cxnSpMkLst>
        </pc:cxnChg>
        <pc:cxnChg chg="add mod">
          <ac:chgData name="Danielle Tongue" userId="1f41b7bd-165b-4ef6-a7bb-d96f89b79e20" providerId="ADAL" clId="{0A16B773-B317-44B0-A795-FD978027A5D5}" dt="2025-08-14T09:16:05.174" v="575" actId="1037"/>
          <ac:cxnSpMkLst>
            <pc:docMk/>
            <pc:sldMk cId="972639606" sldId="424"/>
            <ac:cxnSpMk id="36" creationId="{F0133C8D-C45F-AB75-2559-1A1BD53C5DEE}"/>
          </ac:cxnSpMkLst>
        </pc:cxnChg>
        <pc:cxnChg chg="add mod">
          <ac:chgData name="Danielle Tongue" userId="1f41b7bd-165b-4ef6-a7bb-d96f89b79e20" providerId="ADAL" clId="{0A16B773-B317-44B0-A795-FD978027A5D5}" dt="2025-08-14T09:16:05.174" v="575" actId="1037"/>
          <ac:cxnSpMkLst>
            <pc:docMk/>
            <pc:sldMk cId="972639606" sldId="424"/>
            <ac:cxnSpMk id="37" creationId="{C110C77F-AC3F-A36D-CC60-06322B7637AE}"/>
          </ac:cxnSpMkLst>
        </pc:cxnChg>
      </pc:sldChg>
      <pc:sldChg chg="addSp modSp add mod">
        <pc:chgData name="Danielle Tongue" userId="1f41b7bd-165b-4ef6-a7bb-d96f89b79e20" providerId="ADAL" clId="{0A16B773-B317-44B0-A795-FD978027A5D5}" dt="2025-08-14T07:25:53.492" v="169" actId="1076"/>
        <pc:sldMkLst>
          <pc:docMk/>
          <pc:sldMk cId="1012063187" sldId="425"/>
        </pc:sldMkLst>
        <pc:spChg chg="add mod">
          <ac:chgData name="Danielle Tongue" userId="1f41b7bd-165b-4ef6-a7bb-d96f89b79e20" providerId="ADAL" clId="{0A16B773-B317-44B0-A795-FD978027A5D5}" dt="2025-08-14T07:24:09.361" v="144" actId="20577"/>
          <ac:spMkLst>
            <pc:docMk/>
            <pc:sldMk cId="1012063187" sldId="425"/>
            <ac:spMk id="3" creationId="{A4E230A3-CFB5-6196-F0FC-3184798CA43E}"/>
          </ac:spMkLst>
        </pc:spChg>
        <pc:spChg chg="add mod">
          <ac:chgData name="Danielle Tongue" userId="1f41b7bd-165b-4ef6-a7bb-d96f89b79e20" providerId="ADAL" clId="{0A16B773-B317-44B0-A795-FD978027A5D5}" dt="2025-08-14T07:25:04.902" v="151" actId="20577"/>
          <ac:spMkLst>
            <pc:docMk/>
            <pc:sldMk cId="1012063187" sldId="425"/>
            <ac:spMk id="11" creationId="{C6598395-FA26-F54F-9F9E-69FC7F71F45D}"/>
          </ac:spMkLst>
        </pc:spChg>
        <pc:spChg chg="add mod">
          <ac:chgData name="Danielle Tongue" userId="1f41b7bd-165b-4ef6-a7bb-d96f89b79e20" providerId="ADAL" clId="{0A16B773-B317-44B0-A795-FD978027A5D5}" dt="2025-08-14T07:25:53.492" v="169" actId="1076"/>
          <ac:spMkLst>
            <pc:docMk/>
            <pc:sldMk cId="1012063187" sldId="425"/>
            <ac:spMk id="19" creationId="{1C442CA9-A3ED-F224-D581-7E8C7C6B74F1}"/>
          </ac:spMkLst>
        </pc:spChg>
        <pc:graphicFrameChg chg="add mod">
          <ac:chgData name="Danielle Tongue" userId="1f41b7bd-165b-4ef6-a7bb-d96f89b79e20" providerId="ADAL" clId="{0A16B773-B317-44B0-A795-FD978027A5D5}" dt="2025-08-14T07:25:12.591" v="154" actId="1076"/>
          <ac:graphicFrameMkLst>
            <pc:docMk/>
            <pc:sldMk cId="1012063187" sldId="425"/>
            <ac:graphicFrameMk id="2" creationId="{EE64A27E-BBC7-48F0-01D8-4FFA3D7C048E}"/>
          </ac:graphicFrameMkLst>
        </pc:graphicFrameChg>
        <pc:cxnChg chg="add mod">
          <ac:chgData name="Danielle Tongue" userId="1f41b7bd-165b-4ef6-a7bb-d96f89b79e20" providerId="ADAL" clId="{0A16B773-B317-44B0-A795-FD978027A5D5}" dt="2025-08-14T07:25:00.727" v="150" actId="1076"/>
          <ac:cxnSpMkLst>
            <pc:docMk/>
            <pc:sldMk cId="1012063187" sldId="425"/>
            <ac:cxnSpMk id="8" creationId="{3CD9F693-D0B8-333F-F9A4-5C7B7405052E}"/>
          </ac:cxnSpMkLst>
        </pc:cxnChg>
        <pc:cxnChg chg="add mod">
          <ac:chgData name="Danielle Tongue" userId="1f41b7bd-165b-4ef6-a7bb-d96f89b79e20" providerId="ADAL" clId="{0A16B773-B317-44B0-A795-FD978027A5D5}" dt="2025-08-14T07:25:00.727" v="150" actId="1076"/>
          <ac:cxnSpMkLst>
            <pc:docMk/>
            <pc:sldMk cId="1012063187" sldId="425"/>
            <ac:cxnSpMk id="9" creationId="{2F33EC8A-6688-C5C3-5F73-751DE43EB701}"/>
          </ac:cxnSpMkLst>
        </pc:cxnChg>
        <pc:cxnChg chg="add mod">
          <ac:chgData name="Danielle Tongue" userId="1f41b7bd-165b-4ef6-a7bb-d96f89b79e20" providerId="ADAL" clId="{0A16B773-B317-44B0-A795-FD978027A5D5}" dt="2025-08-14T07:25:00.727" v="150" actId="1076"/>
          <ac:cxnSpMkLst>
            <pc:docMk/>
            <pc:sldMk cId="1012063187" sldId="425"/>
            <ac:cxnSpMk id="10" creationId="{6450AFBC-C14C-E2FD-0140-B728D7C7B4EB}"/>
          </ac:cxnSpMkLst>
        </pc:cxnChg>
        <pc:cxnChg chg="add mod">
          <ac:chgData name="Danielle Tongue" userId="1f41b7bd-165b-4ef6-a7bb-d96f89b79e20" providerId="ADAL" clId="{0A16B773-B317-44B0-A795-FD978027A5D5}" dt="2025-08-14T07:25:37.095" v="164" actId="1076"/>
          <ac:cxnSpMkLst>
            <pc:docMk/>
            <pc:sldMk cId="1012063187" sldId="425"/>
            <ac:cxnSpMk id="16" creationId="{E3698C4D-C5B3-2CA7-36CF-6FA93E6BDB6A}"/>
          </ac:cxnSpMkLst>
        </pc:cxnChg>
        <pc:cxnChg chg="add mod">
          <ac:chgData name="Danielle Tongue" userId="1f41b7bd-165b-4ef6-a7bb-d96f89b79e20" providerId="ADAL" clId="{0A16B773-B317-44B0-A795-FD978027A5D5}" dt="2025-08-14T07:25:49.777" v="168" actId="14100"/>
          <ac:cxnSpMkLst>
            <pc:docMk/>
            <pc:sldMk cId="1012063187" sldId="425"/>
            <ac:cxnSpMk id="17" creationId="{7FA1F052-9307-0D72-E380-F92B3B0F7590}"/>
          </ac:cxnSpMkLst>
        </pc:cxnChg>
        <pc:cxnChg chg="add mod">
          <ac:chgData name="Danielle Tongue" userId="1f41b7bd-165b-4ef6-a7bb-d96f89b79e20" providerId="ADAL" clId="{0A16B773-B317-44B0-A795-FD978027A5D5}" dt="2025-08-14T07:25:45.996" v="166" actId="1076"/>
          <ac:cxnSpMkLst>
            <pc:docMk/>
            <pc:sldMk cId="1012063187" sldId="425"/>
            <ac:cxnSpMk id="18" creationId="{3940B4D8-58D4-4ECA-1514-0FDBCE6191E0}"/>
          </ac:cxnSpMkLst>
        </pc:cxnChg>
      </pc:sldChg>
      <pc:sldChg chg="addSp delSp modSp add mod">
        <pc:chgData name="Danielle Tongue" userId="1f41b7bd-165b-4ef6-a7bb-d96f89b79e20" providerId="ADAL" clId="{0A16B773-B317-44B0-A795-FD978027A5D5}" dt="2025-08-15T06:09:29.131" v="682"/>
        <pc:sldMkLst>
          <pc:docMk/>
          <pc:sldMk cId="2269175102" sldId="426"/>
        </pc:sldMkLst>
        <pc:spChg chg="add mod ord">
          <ac:chgData name="Danielle Tongue" userId="1f41b7bd-165b-4ef6-a7bb-d96f89b79e20" providerId="ADAL" clId="{0A16B773-B317-44B0-A795-FD978027A5D5}" dt="2025-08-14T08:53:39.026" v="344" actId="1037"/>
          <ac:spMkLst>
            <pc:docMk/>
            <pc:sldMk cId="2269175102" sldId="426"/>
            <ac:spMk id="13" creationId="{7CFC892A-A921-2C36-736E-6C0A5F3AD2D1}"/>
          </ac:spMkLst>
        </pc:spChg>
        <pc:spChg chg="add mod ord">
          <ac:chgData name="Danielle Tongue" userId="1f41b7bd-165b-4ef6-a7bb-d96f89b79e20" providerId="ADAL" clId="{0A16B773-B317-44B0-A795-FD978027A5D5}" dt="2025-08-14T08:53:39.026" v="344" actId="1037"/>
          <ac:spMkLst>
            <pc:docMk/>
            <pc:sldMk cId="2269175102" sldId="426"/>
            <ac:spMk id="14" creationId="{71FB3565-6A0C-CAAA-E4EB-927297492E3A}"/>
          </ac:spMkLst>
        </pc:spChg>
        <pc:spChg chg="add mod ord">
          <ac:chgData name="Danielle Tongue" userId="1f41b7bd-165b-4ef6-a7bb-d96f89b79e20" providerId="ADAL" clId="{0A16B773-B317-44B0-A795-FD978027A5D5}" dt="2025-08-14T08:53:39.026" v="344" actId="1037"/>
          <ac:spMkLst>
            <pc:docMk/>
            <pc:sldMk cId="2269175102" sldId="426"/>
            <ac:spMk id="15" creationId="{561223A7-E8AA-8B25-62EB-5F5A6EF3C721}"/>
          </ac:spMkLst>
        </pc:spChg>
        <pc:spChg chg="add mod ord">
          <ac:chgData name="Danielle Tongue" userId="1f41b7bd-165b-4ef6-a7bb-d96f89b79e20" providerId="ADAL" clId="{0A16B773-B317-44B0-A795-FD978027A5D5}" dt="2025-08-14T08:54:12.109" v="361" actId="20577"/>
          <ac:spMkLst>
            <pc:docMk/>
            <pc:sldMk cId="2269175102" sldId="426"/>
            <ac:spMk id="16" creationId="{A8673926-16D3-6704-9D7A-9F3D461DA35A}"/>
          </ac:spMkLst>
        </pc:spChg>
        <pc:spChg chg="add mod ord">
          <ac:chgData name="Danielle Tongue" userId="1f41b7bd-165b-4ef6-a7bb-d96f89b79e20" providerId="ADAL" clId="{0A16B773-B317-44B0-A795-FD978027A5D5}" dt="2025-08-14T08:54:22.106" v="363" actId="20577"/>
          <ac:spMkLst>
            <pc:docMk/>
            <pc:sldMk cId="2269175102" sldId="426"/>
            <ac:spMk id="17" creationId="{5AD38037-0CFE-0181-372A-F32BD613EB77}"/>
          </ac:spMkLst>
        </pc:spChg>
        <pc:spChg chg="add mod ord">
          <ac:chgData name="Danielle Tongue" userId="1f41b7bd-165b-4ef6-a7bb-d96f89b79e20" providerId="ADAL" clId="{0A16B773-B317-44B0-A795-FD978027A5D5}" dt="2025-08-14T08:54:04.445" v="359" actId="1076"/>
          <ac:spMkLst>
            <pc:docMk/>
            <pc:sldMk cId="2269175102" sldId="426"/>
            <ac:spMk id="18" creationId="{A338C7F4-8E11-C0AB-917D-80AE05EFC7BC}"/>
          </ac:spMkLst>
        </pc:spChg>
        <pc:spChg chg="add mod ord">
          <ac:chgData name="Danielle Tongue" userId="1f41b7bd-165b-4ef6-a7bb-d96f89b79e20" providerId="ADAL" clId="{0A16B773-B317-44B0-A795-FD978027A5D5}" dt="2025-08-14T08:54:34.172" v="370" actId="170"/>
          <ac:spMkLst>
            <pc:docMk/>
            <pc:sldMk cId="2269175102" sldId="426"/>
            <ac:spMk id="19" creationId="{740D3A35-D8FC-0656-617E-554E05D8CF4C}"/>
          </ac:spMkLst>
        </pc:spChg>
        <pc:graphicFrameChg chg="add mod">
          <ac:chgData name="Danielle Tongue" userId="1f41b7bd-165b-4ef6-a7bb-d96f89b79e20" providerId="ADAL" clId="{0A16B773-B317-44B0-A795-FD978027A5D5}" dt="2025-08-15T06:09:29.131" v="682"/>
          <ac:graphicFrameMkLst>
            <pc:docMk/>
            <pc:sldMk cId="2269175102" sldId="426"/>
            <ac:graphicFrameMk id="20" creationId="{1F5DD992-CD89-000D-C3F9-F0366D733137}"/>
          </ac:graphicFrameMkLst>
        </pc:graphicFrameChg>
      </pc:sldChg>
      <pc:sldChg chg="addSp delSp modSp add mod">
        <pc:chgData name="Danielle Tongue" userId="1f41b7bd-165b-4ef6-a7bb-d96f89b79e20" providerId="ADAL" clId="{0A16B773-B317-44B0-A795-FD978027A5D5}" dt="2025-08-14T10:51:43.391" v="625"/>
        <pc:sldMkLst>
          <pc:docMk/>
          <pc:sldMk cId="2821451000" sldId="427"/>
        </pc:sldMkLst>
        <pc:spChg chg="add mod">
          <ac:chgData name="Danielle Tongue" userId="1f41b7bd-165b-4ef6-a7bb-d96f89b79e20" providerId="ADAL" clId="{0A16B773-B317-44B0-A795-FD978027A5D5}" dt="2025-08-14T10:40:49.383" v="621" actId="1036"/>
          <ac:spMkLst>
            <pc:docMk/>
            <pc:sldMk cId="2821451000" sldId="427"/>
            <ac:spMk id="4" creationId="{18BC57A7-872A-F5C1-11A2-CDAC3E134CF6}"/>
          </ac:spMkLst>
        </pc:spChg>
        <pc:spChg chg="add mod">
          <ac:chgData name="Danielle Tongue" userId="1f41b7bd-165b-4ef6-a7bb-d96f89b79e20" providerId="ADAL" clId="{0A16B773-B317-44B0-A795-FD978027A5D5}" dt="2025-08-14T10:40:49.383" v="621" actId="1036"/>
          <ac:spMkLst>
            <pc:docMk/>
            <pc:sldMk cId="2821451000" sldId="427"/>
            <ac:spMk id="5" creationId="{6E01FAED-89A2-805C-8B96-45285682B34F}"/>
          </ac:spMkLst>
        </pc:spChg>
        <pc:spChg chg="add mod">
          <ac:chgData name="Danielle Tongue" userId="1f41b7bd-165b-4ef6-a7bb-d96f89b79e20" providerId="ADAL" clId="{0A16B773-B317-44B0-A795-FD978027A5D5}" dt="2025-08-14T10:40:49.383" v="621" actId="1036"/>
          <ac:spMkLst>
            <pc:docMk/>
            <pc:sldMk cId="2821451000" sldId="427"/>
            <ac:spMk id="6" creationId="{C15B00FD-6CE5-6E4F-9CC4-8B1BF228C73C}"/>
          </ac:spMkLst>
        </pc:spChg>
        <pc:graphicFrameChg chg="add mod">
          <ac:chgData name="Danielle Tongue" userId="1f41b7bd-165b-4ef6-a7bb-d96f89b79e20" providerId="ADAL" clId="{0A16B773-B317-44B0-A795-FD978027A5D5}" dt="2025-08-14T10:51:43.391" v="625"/>
          <ac:graphicFrameMkLst>
            <pc:docMk/>
            <pc:sldMk cId="2821451000" sldId="427"/>
            <ac:graphicFrameMk id="2" creationId="{5C5043C5-9A64-71AB-0B22-8538D73267D0}"/>
          </ac:graphicFrameMkLst>
        </pc:graphicFrameChg>
      </pc:sldChg>
      <pc:sldChg chg="addSp modSp add mod">
        <pc:chgData name="Danielle Tongue" userId="1f41b7bd-165b-4ef6-a7bb-d96f89b79e20" providerId="ADAL" clId="{0A16B773-B317-44B0-A795-FD978027A5D5}" dt="2025-08-15T08:10:51.428" v="1145" actId="14100"/>
        <pc:sldMkLst>
          <pc:docMk/>
          <pc:sldMk cId="154357102" sldId="428"/>
        </pc:sldMkLst>
        <pc:spChg chg="add mod">
          <ac:chgData name="Danielle Tongue" userId="1f41b7bd-165b-4ef6-a7bb-d96f89b79e20" providerId="ADAL" clId="{0A16B773-B317-44B0-A795-FD978027A5D5}" dt="2025-08-15T08:10:44.039" v="1142" actId="1076"/>
          <ac:spMkLst>
            <pc:docMk/>
            <pc:sldMk cId="154357102" sldId="428"/>
            <ac:spMk id="3" creationId="{6B097587-9556-DC3E-EF17-9C015C270BC6}"/>
          </ac:spMkLst>
        </pc:spChg>
        <pc:spChg chg="add mod">
          <ac:chgData name="Danielle Tongue" userId="1f41b7bd-165b-4ef6-a7bb-d96f89b79e20" providerId="ADAL" clId="{0A16B773-B317-44B0-A795-FD978027A5D5}" dt="2025-08-14T10:54:53.408" v="666" actId="1036"/>
          <ac:spMkLst>
            <pc:docMk/>
            <pc:sldMk cId="154357102" sldId="428"/>
            <ac:spMk id="4" creationId="{5427F9D9-F487-A0D3-466F-888605DA0F61}"/>
          </ac:spMkLst>
        </pc:spChg>
        <pc:spChg chg="add mod">
          <ac:chgData name="Danielle Tongue" userId="1f41b7bd-165b-4ef6-a7bb-d96f89b79e20" providerId="ADAL" clId="{0A16B773-B317-44B0-A795-FD978027A5D5}" dt="2025-08-15T08:10:32.244" v="1140" actId="1076"/>
          <ac:spMkLst>
            <pc:docMk/>
            <pc:sldMk cId="154357102" sldId="428"/>
            <ac:spMk id="5" creationId="{86FB6F98-AEBD-CC49-56E8-43DF517914D2}"/>
          </ac:spMkLst>
        </pc:spChg>
        <pc:spChg chg="add mod">
          <ac:chgData name="Danielle Tongue" userId="1f41b7bd-165b-4ef6-a7bb-d96f89b79e20" providerId="ADAL" clId="{0A16B773-B317-44B0-A795-FD978027A5D5}" dt="2025-08-14T10:54:23.324" v="648" actId="1035"/>
          <ac:spMkLst>
            <pc:docMk/>
            <pc:sldMk cId="154357102" sldId="428"/>
            <ac:spMk id="6" creationId="{348A4854-AC6F-F049-A9F5-D908848CC376}"/>
          </ac:spMkLst>
        </pc:spChg>
        <pc:spChg chg="add mod">
          <ac:chgData name="Danielle Tongue" userId="1f41b7bd-165b-4ef6-a7bb-d96f89b79e20" providerId="ADAL" clId="{0A16B773-B317-44B0-A795-FD978027A5D5}" dt="2025-08-15T08:10:46.919" v="1143" actId="1076"/>
          <ac:spMkLst>
            <pc:docMk/>
            <pc:sldMk cId="154357102" sldId="428"/>
            <ac:spMk id="7" creationId="{DF611231-D11D-15F0-9646-8AF3CEC608DA}"/>
          </ac:spMkLst>
        </pc:spChg>
        <pc:spChg chg="add mod">
          <ac:chgData name="Danielle Tongue" userId="1f41b7bd-165b-4ef6-a7bb-d96f89b79e20" providerId="ADAL" clId="{0A16B773-B317-44B0-A795-FD978027A5D5}" dt="2025-08-15T08:10:35.636" v="1141" actId="1076"/>
          <ac:spMkLst>
            <pc:docMk/>
            <pc:sldMk cId="154357102" sldId="428"/>
            <ac:spMk id="8" creationId="{EAC61F2E-3CD9-2641-D8C6-B6F554DEF01B}"/>
          </ac:spMkLst>
        </pc:spChg>
        <pc:graphicFrameChg chg="add mod">
          <ac:chgData name="Danielle Tongue" userId="1f41b7bd-165b-4ef6-a7bb-d96f89b79e20" providerId="ADAL" clId="{0A16B773-B317-44B0-A795-FD978027A5D5}" dt="2025-08-15T08:10:51.428" v="1145" actId="14100"/>
          <ac:graphicFrameMkLst>
            <pc:docMk/>
            <pc:sldMk cId="154357102" sldId="428"/>
            <ac:graphicFrameMk id="2" creationId="{C5CE2C88-83D4-D80F-27FE-11CBBF6C677F}"/>
          </ac:graphicFrameMkLst>
        </pc:graphicFrameChg>
      </pc:sldChg>
      <pc:sldChg chg="add">
        <pc:chgData name="Danielle Tongue" userId="1f41b7bd-165b-4ef6-a7bb-d96f89b79e20" providerId="ADAL" clId="{0A16B773-B317-44B0-A795-FD978027A5D5}" dt="2025-08-14T07:15:58.680" v="11"/>
        <pc:sldMkLst>
          <pc:docMk/>
          <pc:sldMk cId="2690514022" sldId="429"/>
        </pc:sldMkLst>
      </pc:sldChg>
      <pc:sldChg chg="add">
        <pc:chgData name="Danielle Tongue" userId="1f41b7bd-165b-4ef6-a7bb-d96f89b79e20" providerId="ADAL" clId="{0A16B773-B317-44B0-A795-FD978027A5D5}" dt="2025-08-14T07:15:58.786" v="12"/>
        <pc:sldMkLst>
          <pc:docMk/>
          <pc:sldMk cId="3527540325" sldId="430"/>
        </pc:sldMkLst>
      </pc:sldChg>
      <pc:sldChg chg="addSp delSp modSp add mod">
        <pc:chgData name="Danielle Tongue" userId="1f41b7bd-165b-4ef6-a7bb-d96f89b79e20" providerId="ADAL" clId="{0A16B773-B317-44B0-A795-FD978027A5D5}" dt="2025-08-15T07:57:50.148" v="1135" actId="20577"/>
        <pc:sldMkLst>
          <pc:docMk/>
          <pc:sldMk cId="3602829517" sldId="431"/>
        </pc:sldMkLst>
        <pc:spChg chg="mod">
          <ac:chgData name="Danielle Tongue" userId="1f41b7bd-165b-4ef6-a7bb-d96f89b79e20" providerId="ADAL" clId="{0A16B773-B317-44B0-A795-FD978027A5D5}" dt="2025-08-15T07:54:46.508" v="1074" actId="1076"/>
          <ac:spMkLst>
            <pc:docMk/>
            <pc:sldMk cId="3602829517" sldId="431"/>
            <ac:spMk id="6" creationId="{71F30778-6385-526C-9427-387FDE041212}"/>
          </ac:spMkLst>
        </pc:spChg>
        <pc:spChg chg="mod">
          <ac:chgData name="Danielle Tongue" userId="1f41b7bd-165b-4ef6-a7bb-d96f89b79e20" providerId="ADAL" clId="{0A16B773-B317-44B0-A795-FD978027A5D5}" dt="2025-08-15T07:54:46.508" v="1074" actId="1076"/>
          <ac:spMkLst>
            <pc:docMk/>
            <pc:sldMk cId="3602829517" sldId="431"/>
            <ac:spMk id="10" creationId="{B2DE0001-E17C-0341-F863-D6A21204DCBB}"/>
          </ac:spMkLst>
        </pc:spChg>
        <pc:spChg chg="add mod">
          <ac:chgData name="Danielle Tongue" userId="1f41b7bd-165b-4ef6-a7bb-d96f89b79e20" providerId="ADAL" clId="{0A16B773-B317-44B0-A795-FD978027A5D5}" dt="2025-08-15T07:56:55.972" v="1104" actId="1076"/>
          <ac:spMkLst>
            <pc:docMk/>
            <pc:sldMk cId="3602829517" sldId="431"/>
            <ac:spMk id="14" creationId="{C3833CD5-922E-D904-43C9-287235C48FF5}"/>
          </ac:spMkLst>
        </pc:spChg>
        <pc:spChg chg="add mod">
          <ac:chgData name="Danielle Tongue" userId="1f41b7bd-165b-4ef6-a7bb-d96f89b79e20" providerId="ADAL" clId="{0A16B773-B317-44B0-A795-FD978027A5D5}" dt="2025-08-15T07:56:51.621" v="1103" actId="404"/>
          <ac:spMkLst>
            <pc:docMk/>
            <pc:sldMk cId="3602829517" sldId="431"/>
            <ac:spMk id="15" creationId="{9B109187-EE4B-CF4D-B1BA-487174F066A4}"/>
          </ac:spMkLst>
        </pc:spChg>
        <pc:spChg chg="add mod">
          <ac:chgData name="Danielle Tongue" userId="1f41b7bd-165b-4ef6-a7bb-d96f89b79e20" providerId="ADAL" clId="{0A16B773-B317-44B0-A795-FD978027A5D5}" dt="2025-08-15T07:56:47.128" v="1102" actId="1076"/>
          <ac:spMkLst>
            <pc:docMk/>
            <pc:sldMk cId="3602829517" sldId="431"/>
            <ac:spMk id="16" creationId="{AAA3EA76-181D-FD28-9913-AD0C840AB26B}"/>
          </ac:spMkLst>
        </pc:spChg>
        <pc:spChg chg="add mod">
          <ac:chgData name="Danielle Tongue" userId="1f41b7bd-165b-4ef6-a7bb-d96f89b79e20" providerId="ADAL" clId="{0A16B773-B317-44B0-A795-FD978027A5D5}" dt="2025-08-15T07:57:06.430" v="1108" actId="20577"/>
          <ac:spMkLst>
            <pc:docMk/>
            <pc:sldMk cId="3602829517" sldId="431"/>
            <ac:spMk id="17" creationId="{DD92571E-F276-7BA2-BA09-F3EC5C60F347}"/>
          </ac:spMkLst>
        </pc:spChg>
        <pc:spChg chg="add mod">
          <ac:chgData name="Danielle Tongue" userId="1f41b7bd-165b-4ef6-a7bb-d96f89b79e20" providerId="ADAL" clId="{0A16B773-B317-44B0-A795-FD978027A5D5}" dt="2025-08-15T07:57:18.214" v="1118" actId="20577"/>
          <ac:spMkLst>
            <pc:docMk/>
            <pc:sldMk cId="3602829517" sldId="431"/>
            <ac:spMk id="18" creationId="{3BC1E5F8-3C42-546C-718F-4436D81FD5E8}"/>
          </ac:spMkLst>
        </pc:spChg>
        <pc:spChg chg="add mod">
          <ac:chgData name="Danielle Tongue" userId="1f41b7bd-165b-4ef6-a7bb-d96f89b79e20" providerId="ADAL" clId="{0A16B773-B317-44B0-A795-FD978027A5D5}" dt="2025-08-15T07:57:26.594" v="1125" actId="20577"/>
          <ac:spMkLst>
            <pc:docMk/>
            <pc:sldMk cId="3602829517" sldId="431"/>
            <ac:spMk id="19" creationId="{0FE2993E-28DF-158F-079B-6933A82756E3}"/>
          </ac:spMkLst>
        </pc:spChg>
        <pc:spChg chg="add mod">
          <ac:chgData name="Danielle Tongue" userId="1f41b7bd-165b-4ef6-a7bb-d96f89b79e20" providerId="ADAL" clId="{0A16B773-B317-44B0-A795-FD978027A5D5}" dt="2025-08-15T07:57:33.575" v="1129" actId="20577"/>
          <ac:spMkLst>
            <pc:docMk/>
            <pc:sldMk cId="3602829517" sldId="431"/>
            <ac:spMk id="20" creationId="{E64AC35E-9D62-2C31-31A2-758D4D26E5DB}"/>
          </ac:spMkLst>
        </pc:spChg>
        <pc:spChg chg="add mod">
          <ac:chgData name="Danielle Tongue" userId="1f41b7bd-165b-4ef6-a7bb-d96f89b79e20" providerId="ADAL" clId="{0A16B773-B317-44B0-A795-FD978027A5D5}" dt="2025-08-15T07:57:50.148" v="1135" actId="20577"/>
          <ac:spMkLst>
            <pc:docMk/>
            <pc:sldMk cId="3602829517" sldId="431"/>
            <ac:spMk id="21" creationId="{412873CA-C2F9-C6AF-76D1-3CC5111699CE}"/>
          </ac:spMkLst>
        </pc:spChg>
        <pc:graphicFrameChg chg="mod">
          <ac:chgData name="Danielle Tongue" userId="1f41b7bd-165b-4ef6-a7bb-d96f89b79e20" providerId="ADAL" clId="{0A16B773-B317-44B0-A795-FD978027A5D5}" dt="2025-08-15T07:54:46.508" v="1074" actId="1076"/>
          <ac:graphicFrameMkLst>
            <pc:docMk/>
            <pc:sldMk cId="3602829517" sldId="431"/>
            <ac:graphicFrameMk id="2" creationId="{75193253-DCCD-3886-0377-207633CECB3B}"/>
          </ac:graphicFrameMkLst>
        </pc:graphicFrameChg>
        <pc:picChg chg="add mod">
          <ac:chgData name="Danielle Tongue" userId="1f41b7bd-165b-4ef6-a7bb-d96f89b79e20" providerId="ADAL" clId="{0A16B773-B317-44B0-A795-FD978027A5D5}" dt="2025-08-15T07:55:13.127" v="1082" actId="1076"/>
          <ac:picMkLst>
            <pc:docMk/>
            <pc:sldMk cId="3602829517" sldId="431"/>
            <ac:picMk id="13" creationId="{2F00B773-356B-D7EA-5971-9D0BEC7DB598}"/>
          </ac:picMkLst>
        </pc:picChg>
        <pc:cxnChg chg="mod">
          <ac:chgData name="Danielle Tongue" userId="1f41b7bd-165b-4ef6-a7bb-d96f89b79e20" providerId="ADAL" clId="{0A16B773-B317-44B0-A795-FD978027A5D5}" dt="2025-08-15T07:54:46.508" v="1074" actId="1076"/>
          <ac:cxnSpMkLst>
            <pc:docMk/>
            <pc:sldMk cId="3602829517" sldId="431"/>
            <ac:cxnSpMk id="3" creationId="{75809FBF-05A2-6186-73E9-FB6589853246}"/>
          </ac:cxnSpMkLst>
        </pc:cxnChg>
        <pc:cxnChg chg="mod">
          <ac:chgData name="Danielle Tongue" userId="1f41b7bd-165b-4ef6-a7bb-d96f89b79e20" providerId="ADAL" clId="{0A16B773-B317-44B0-A795-FD978027A5D5}" dt="2025-08-15T07:54:46.508" v="1074" actId="1076"/>
          <ac:cxnSpMkLst>
            <pc:docMk/>
            <pc:sldMk cId="3602829517" sldId="431"/>
            <ac:cxnSpMk id="4" creationId="{32882FF3-4D0E-4FC3-76E1-7FC3FD828D28}"/>
          </ac:cxnSpMkLst>
        </pc:cxnChg>
        <pc:cxnChg chg="mod">
          <ac:chgData name="Danielle Tongue" userId="1f41b7bd-165b-4ef6-a7bb-d96f89b79e20" providerId="ADAL" clId="{0A16B773-B317-44B0-A795-FD978027A5D5}" dt="2025-08-15T07:54:46.508" v="1074" actId="1076"/>
          <ac:cxnSpMkLst>
            <pc:docMk/>
            <pc:sldMk cId="3602829517" sldId="431"/>
            <ac:cxnSpMk id="5" creationId="{C48E4BE6-CD62-52E1-ECD3-A6AC694091B5}"/>
          </ac:cxnSpMkLst>
        </pc:cxnChg>
        <pc:cxnChg chg="mod">
          <ac:chgData name="Danielle Tongue" userId="1f41b7bd-165b-4ef6-a7bb-d96f89b79e20" providerId="ADAL" clId="{0A16B773-B317-44B0-A795-FD978027A5D5}" dt="2025-08-15T07:54:46.508" v="1074" actId="1076"/>
          <ac:cxnSpMkLst>
            <pc:docMk/>
            <pc:sldMk cId="3602829517" sldId="431"/>
            <ac:cxnSpMk id="7" creationId="{7E291E34-AEF0-A2F3-95E1-CD492F3CF4E4}"/>
          </ac:cxnSpMkLst>
        </pc:cxnChg>
        <pc:cxnChg chg="mod">
          <ac:chgData name="Danielle Tongue" userId="1f41b7bd-165b-4ef6-a7bb-d96f89b79e20" providerId="ADAL" clId="{0A16B773-B317-44B0-A795-FD978027A5D5}" dt="2025-08-15T07:54:46.508" v="1074" actId="1076"/>
          <ac:cxnSpMkLst>
            <pc:docMk/>
            <pc:sldMk cId="3602829517" sldId="431"/>
            <ac:cxnSpMk id="8" creationId="{C8273975-896A-F929-7D00-29FB0FEFC05D}"/>
          </ac:cxnSpMkLst>
        </pc:cxnChg>
        <pc:cxnChg chg="mod">
          <ac:chgData name="Danielle Tongue" userId="1f41b7bd-165b-4ef6-a7bb-d96f89b79e20" providerId="ADAL" clId="{0A16B773-B317-44B0-A795-FD978027A5D5}" dt="2025-08-15T07:54:46.508" v="1074" actId="1076"/>
          <ac:cxnSpMkLst>
            <pc:docMk/>
            <pc:sldMk cId="3602829517" sldId="431"/>
            <ac:cxnSpMk id="9" creationId="{F848C996-7720-7470-52BB-3CD58CFD0347}"/>
          </ac:cxnSpMkLst>
        </pc:cxnChg>
      </pc:sldChg>
      <pc:sldChg chg="addSp delSp modSp add mod">
        <pc:chgData name="Danielle Tongue" userId="1f41b7bd-165b-4ef6-a7bb-d96f89b79e20" providerId="ADAL" clId="{0A16B773-B317-44B0-A795-FD978027A5D5}" dt="2025-08-14T09:10:42.433" v="560" actId="208"/>
        <pc:sldMkLst>
          <pc:docMk/>
          <pc:sldMk cId="912917674" sldId="432"/>
        </pc:sldMkLst>
        <pc:spChg chg="mod">
          <ac:chgData name="Danielle Tongue" userId="1f41b7bd-165b-4ef6-a7bb-d96f89b79e20" providerId="ADAL" clId="{0A16B773-B317-44B0-A795-FD978027A5D5}" dt="2025-08-14T09:04:47.307" v="495" actId="1076"/>
          <ac:spMkLst>
            <pc:docMk/>
            <pc:sldMk cId="912917674" sldId="432"/>
            <ac:spMk id="2" creationId="{5F525F1E-F582-BDC0-8486-4ECEA378CE18}"/>
          </ac:spMkLst>
        </pc:spChg>
        <pc:spChg chg="add mod">
          <ac:chgData name="Danielle Tongue" userId="1f41b7bd-165b-4ef6-a7bb-d96f89b79e20" providerId="ADAL" clId="{0A16B773-B317-44B0-A795-FD978027A5D5}" dt="2025-08-14T09:10:16.996" v="551" actId="20577"/>
          <ac:spMkLst>
            <pc:docMk/>
            <pc:sldMk cId="912917674" sldId="432"/>
            <ac:spMk id="6" creationId="{FDF8D218-222C-7081-504B-EE2C8A5489DC}"/>
          </ac:spMkLst>
        </pc:spChg>
        <pc:spChg chg="add mod">
          <ac:chgData name="Danielle Tongue" userId="1f41b7bd-165b-4ef6-a7bb-d96f89b79e20" providerId="ADAL" clId="{0A16B773-B317-44B0-A795-FD978027A5D5}" dt="2025-08-14T09:10:27.406" v="552" actId="6549"/>
          <ac:spMkLst>
            <pc:docMk/>
            <pc:sldMk cId="912917674" sldId="432"/>
            <ac:spMk id="7" creationId="{6199B45A-52D4-5168-C671-DD9BF9C99495}"/>
          </ac:spMkLst>
        </pc:spChg>
        <pc:spChg chg="add mod">
          <ac:chgData name="Danielle Tongue" userId="1f41b7bd-165b-4ef6-a7bb-d96f89b79e20" providerId="ADAL" clId="{0A16B773-B317-44B0-A795-FD978027A5D5}" dt="2025-08-14T09:08:02.975" v="535" actId="1076"/>
          <ac:spMkLst>
            <pc:docMk/>
            <pc:sldMk cId="912917674" sldId="432"/>
            <ac:spMk id="8" creationId="{2BF14542-BF7A-BCD2-9CF0-7A5C8A519409}"/>
          </ac:spMkLst>
        </pc:spChg>
        <pc:spChg chg="add mod">
          <ac:chgData name="Danielle Tongue" userId="1f41b7bd-165b-4ef6-a7bb-d96f89b79e20" providerId="ADAL" clId="{0A16B773-B317-44B0-A795-FD978027A5D5}" dt="2025-08-14T09:08:11.329" v="540" actId="1076"/>
          <ac:spMkLst>
            <pc:docMk/>
            <pc:sldMk cId="912917674" sldId="432"/>
            <ac:spMk id="9" creationId="{DD512B4F-8FB7-89EC-6700-24811F86C222}"/>
          </ac:spMkLst>
        </pc:spChg>
        <pc:spChg chg="add mod ord">
          <ac:chgData name="Danielle Tongue" userId="1f41b7bd-165b-4ef6-a7bb-d96f89b79e20" providerId="ADAL" clId="{0A16B773-B317-44B0-A795-FD978027A5D5}" dt="2025-08-14T09:10:42.433" v="560" actId="208"/>
          <ac:spMkLst>
            <pc:docMk/>
            <pc:sldMk cId="912917674" sldId="432"/>
            <ac:spMk id="10" creationId="{6DC558BA-A71F-1D29-555D-AB5FFA80C67D}"/>
          </ac:spMkLst>
        </pc:spChg>
        <pc:graphicFrameChg chg="mod">
          <ac:chgData name="Danielle Tongue" userId="1f41b7bd-165b-4ef6-a7bb-d96f89b79e20" providerId="ADAL" clId="{0A16B773-B317-44B0-A795-FD978027A5D5}" dt="2025-08-14T09:10:03.857" v="547" actId="1036"/>
          <ac:graphicFrameMkLst>
            <pc:docMk/>
            <pc:sldMk cId="912917674" sldId="432"/>
            <ac:graphicFrameMk id="4" creationId="{6C23347E-6E07-B6DB-96D5-B3216C7D281A}"/>
          </ac:graphicFrameMkLst>
        </pc:graphicFrameChg>
      </pc:sldChg>
      <pc:sldChg chg="modSp add mod">
        <pc:chgData name="Danielle Tongue" userId="1f41b7bd-165b-4ef6-a7bb-d96f89b79e20" providerId="ADAL" clId="{0A16B773-B317-44B0-A795-FD978027A5D5}" dt="2025-08-14T11:17:46.627" v="678" actId="1076"/>
        <pc:sldMkLst>
          <pc:docMk/>
          <pc:sldMk cId="4002652415" sldId="433"/>
        </pc:sldMkLst>
        <pc:graphicFrameChg chg="mod">
          <ac:chgData name="Danielle Tongue" userId="1f41b7bd-165b-4ef6-a7bb-d96f89b79e20" providerId="ADAL" clId="{0A16B773-B317-44B0-A795-FD978027A5D5}" dt="2025-08-14T11:17:46.627" v="678" actId="1076"/>
          <ac:graphicFrameMkLst>
            <pc:docMk/>
            <pc:sldMk cId="4002652415" sldId="433"/>
            <ac:graphicFrameMk id="2" creationId="{89AFD7DC-4B30-0027-965B-2AFD8AFF97F5}"/>
          </ac:graphicFrameMkLst>
        </pc:graphicFrameChg>
      </pc:sldChg>
      <pc:sldChg chg="addSp delSp modSp new mod">
        <pc:chgData name="Danielle Tongue" userId="1f41b7bd-165b-4ef6-a7bb-d96f89b79e20" providerId="ADAL" clId="{0A16B773-B317-44B0-A795-FD978027A5D5}" dt="2025-08-15T06:32:37.914" v="843" actId="1076"/>
        <pc:sldMkLst>
          <pc:docMk/>
          <pc:sldMk cId="928878863" sldId="434"/>
        </pc:sldMkLst>
        <pc:spChg chg="add mod">
          <ac:chgData name="Danielle Tongue" userId="1f41b7bd-165b-4ef6-a7bb-d96f89b79e20" providerId="ADAL" clId="{0A16B773-B317-44B0-A795-FD978027A5D5}" dt="2025-08-15T06:26:51.550" v="756" actId="1076"/>
          <ac:spMkLst>
            <pc:docMk/>
            <pc:sldMk cId="928878863" sldId="434"/>
            <ac:spMk id="7" creationId="{678D0B96-52C9-7D25-19C4-FCC38927EAB2}"/>
          </ac:spMkLst>
        </pc:spChg>
        <pc:spChg chg="add mod">
          <ac:chgData name="Danielle Tongue" userId="1f41b7bd-165b-4ef6-a7bb-d96f89b79e20" providerId="ADAL" clId="{0A16B773-B317-44B0-A795-FD978027A5D5}" dt="2025-08-15T06:26:07.291" v="742" actId="1076"/>
          <ac:spMkLst>
            <pc:docMk/>
            <pc:sldMk cId="928878863" sldId="434"/>
            <ac:spMk id="8" creationId="{24E7D537-E983-029E-15A9-8022A7E01AE0}"/>
          </ac:spMkLst>
        </pc:spChg>
        <pc:spChg chg="add mod">
          <ac:chgData name="Danielle Tongue" userId="1f41b7bd-165b-4ef6-a7bb-d96f89b79e20" providerId="ADAL" clId="{0A16B773-B317-44B0-A795-FD978027A5D5}" dt="2025-08-15T06:26:02.997" v="741" actId="1076"/>
          <ac:spMkLst>
            <pc:docMk/>
            <pc:sldMk cId="928878863" sldId="434"/>
            <ac:spMk id="9" creationId="{3661EE38-2884-6FE9-11FB-34A7139859DF}"/>
          </ac:spMkLst>
        </pc:spChg>
        <pc:spChg chg="add mod ord">
          <ac:chgData name="Danielle Tongue" userId="1f41b7bd-165b-4ef6-a7bb-d96f89b79e20" providerId="ADAL" clId="{0A16B773-B317-44B0-A795-FD978027A5D5}" dt="2025-08-15T06:26:28.417" v="753" actId="171"/>
          <ac:spMkLst>
            <pc:docMk/>
            <pc:sldMk cId="928878863" sldId="434"/>
            <ac:spMk id="10" creationId="{2EA2479E-5854-9437-A3C6-AE34495A04D5}"/>
          </ac:spMkLst>
        </pc:spChg>
        <pc:spChg chg="add mod">
          <ac:chgData name="Danielle Tongue" userId="1f41b7bd-165b-4ef6-a7bb-d96f89b79e20" providerId="ADAL" clId="{0A16B773-B317-44B0-A795-FD978027A5D5}" dt="2025-08-15T06:27:20.198" v="770" actId="1076"/>
          <ac:spMkLst>
            <pc:docMk/>
            <pc:sldMk cId="928878863" sldId="434"/>
            <ac:spMk id="11" creationId="{0BCF082B-9FE1-C406-2EB9-8CD5C21D6563}"/>
          </ac:spMkLst>
        </pc:spChg>
        <pc:spChg chg="add mod">
          <ac:chgData name="Danielle Tongue" userId="1f41b7bd-165b-4ef6-a7bb-d96f89b79e20" providerId="ADAL" clId="{0A16B773-B317-44B0-A795-FD978027A5D5}" dt="2025-08-15T06:26:59.877" v="759" actId="20577"/>
          <ac:spMkLst>
            <pc:docMk/>
            <pc:sldMk cId="928878863" sldId="434"/>
            <ac:spMk id="12" creationId="{5489B416-42C4-936C-6185-42DB8511A861}"/>
          </ac:spMkLst>
        </pc:spChg>
        <pc:spChg chg="add mod">
          <ac:chgData name="Danielle Tongue" userId="1f41b7bd-165b-4ef6-a7bb-d96f89b79e20" providerId="ADAL" clId="{0A16B773-B317-44B0-A795-FD978027A5D5}" dt="2025-08-15T06:27:13.928" v="768" actId="20577"/>
          <ac:spMkLst>
            <pc:docMk/>
            <pc:sldMk cId="928878863" sldId="434"/>
            <ac:spMk id="13" creationId="{2C9AB0B0-5DF0-BAC5-4A01-967E2ED956BF}"/>
          </ac:spMkLst>
        </pc:spChg>
        <pc:spChg chg="add mod">
          <ac:chgData name="Danielle Tongue" userId="1f41b7bd-165b-4ef6-a7bb-d96f89b79e20" providerId="ADAL" clId="{0A16B773-B317-44B0-A795-FD978027A5D5}" dt="2025-08-15T06:27:22.536" v="771" actId="20577"/>
          <ac:spMkLst>
            <pc:docMk/>
            <pc:sldMk cId="928878863" sldId="434"/>
            <ac:spMk id="14" creationId="{232991F9-59B5-490F-99A9-577A05CC5DCC}"/>
          </ac:spMkLst>
        </pc:spChg>
        <pc:spChg chg="add mod">
          <ac:chgData name="Danielle Tongue" userId="1f41b7bd-165b-4ef6-a7bb-d96f89b79e20" providerId="ADAL" clId="{0A16B773-B317-44B0-A795-FD978027A5D5}" dt="2025-08-15T06:28:08.179" v="789" actId="1076"/>
          <ac:spMkLst>
            <pc:docMk/>
            <pc:sldMk cId="928878863" sldId="434"/>
            <ac:spMk id="16" creationId="{DB56AB0D-B9E2-F850-792F-A7C810C1EFDA}"/>
          </ac:spMkLst>
        </pc:spChg>
        <pc:spChg chg="add mod">
          <ac:chgData name="Danielle Tongue" userId="1f41b7bd-165b-4ef6-a7bb-d96f89b79e20" providerId="ADAL" clId="{0A16B773-B317-44B0-A795-FD978027A5D5}" dt="2025-08-15T06:28:15.698" v="790" actId="1076"/>
          <ac:spMkLst>
            <pc:docMk/>
            <pc:sldMk cId="928878863" sldId="434"/>
            <ac:spMk id="17" creationId="{94846996-3092-6AE6-2358-1110F94E17C0}"/>
          </ac:spMkLst>
        </pc:spChg>
        <pc:spChg chg="add mod">
          <ac:chgData name="Danielle Tongue" userId="1f41b7bd-165b-4ef6-a7bb-d96f89b79e20" providerId="ADAL" clId="{0A16B773-B317-44B0-A795-FD978027A5D5}" dt="2025-08-15T06:27:57.384" v="787" actId="1035"/>
          <ac:spMkLst>
            <pc:docMk/>
            <pc:sldMk cId="928878863" sldId="434"/>
            <ac:spMk id="18" creationId="{0179BBCE-CA4B-517F-0DB9-1135AA049341}"/>
          </ac:spMkLst>
        </pc:spChg>
        <pc:spChg chg="add mod">
          <ac:chgData name="Danielle Tongue" userId="1f41b7bd-165b-4ef6-a7bb-d96f89b79e20" providerId="ADAL" clId="{0A16B773-B317-44B0-A795-FD978027A5D5}" dt="2025-08-15T06:28:23.521" v="792" actId="1076"/>
          <ac:spMkLst>
            <pc:docMk/>
            <pc:sldMk cId="928878863" sldId="434"/>
            <ac:spMk id="19" creationId="{A15BA1EC-CC44-57DC-889C-1971318E18A2}"/>
          </ac:spMkLst>
        </pc:spChg>
        <pc:spChg chg="add mod">
          <ac:chgData name="Danielle Tongue" userId="1f41b7bd-165b-4ef6-a7bb-d96f89b79e20" providerId="ADAL" clId="{0A16B773-B317-44B0-A795-FD978027A5D5}" dt="2025-08-15T06:28:27.843" v="794" actId="1076"/>
          <ac:spMkLst>
            <pc:docMk/>
            <pc:sldMk cId="928878863" sldId="434"/>
            <ac:spMk id="20" creationId="{7942839B-4E25-B5C3-172F-165E55D5F5C2}"/>
          </ac:spMkLst>
        </pc:spChg>
        <pc:spChg chg="add mod ord">
          <ac:chgData name="Danielle Tongue" userId="1f41b7bd-165b-4ef6-a7bb-d96f89b79e20" providerId="ADAL" clId="{0A16B773-B317-44B0-A795-FD978027A5D5}" dt="2025-08-15T06:29:28.435" v="837" actId="170"/>
          <ac:spMkLst>
            <pc:docMk/>
            <pc:sldMk cId="928878863" sldId="434"/>
            <ac:spMk id="22" creationId="{65422DEC-16BA-7914-57A7-A3556CE83215}"/>
          </ac:spMkLst>
        </pc:spChg>
        <pc:spChg chg="add mod">
          <ac:chgData name="Danielle Tongue" userId="1f41b7bd-165b-4ef6-a7bb-d96f89b79e20" providerId="ADAL" clId="{0A16B773-B317-44B0-A795-FD978027A5D5}" dt="2025-08-15T06:29:03.712" v="817" actId="1076"/>
          <ac:spMkLst>
            <pc:docMk/>
            <pc:sldMk cId="928878863" sldId="434"/>
            <ac:spMk id="23" creationId="{F1E84C04-C0A8-0FE3-F87F-4A7E3AAFF68D}"/>
          </ac:spMkLst>
        </pc:spChg>
        <pc:spChg chg="add mod">
          <ac:chgData name="Danielle Tongue" userId="1f41b7bd-165b-4ef6-a7bb-d96f89b79e20" providerId="ADAL" clId="{0A16B773-B317-44B0-A795-FD978027A5D5}" dt="2025-08-15T06:32:37.914" v="843" actId="1076"/>
          <ac:spMkLst>
            <pc:docMk/>
            <pc:sldMk cId="928878863" sldId="434"/>
            <ac:spMk id="24" creationId="{0FEDB5BB-E39B-8C98-D3C0-FA2E0FEC6426}"/>
          </ac:spMkLst>
        </pc:spChg>
        <pc:graphicFrameChg chg="add mod">
          <ac:chgData name="Danielle Tongue" userId="1f41b7bd-165b-4ef6-a7bb-d96f89b79e20" providerId="ADAL" clId="{0A16B773-B317-44B0-A795-FD978027A5D5}" dt="2025-08-15T06:32:07.159" v="841"/>
          <ac:graphicFrameMkLst>
            <pc:docMk/>
            <pc:sldMk cId="928878863" sldId="434"/>
            <ac:graphicFrameMk id="6" creationId="{80F1E8E0-D74F-106B-5756-6E7432F05A34}"/>
          </ac:graphicFrameMkLst>
        </pc:graphicFrameChg>
      </pc:sldChg>
      <pc:sldChg chg="addSp modSp new mod ord">
        <pc:chgData name="Danielle Tongue" userId="1f41b7bd-165b-4ef6-a7bb-d96f89b79e20" providerId="ADAL" clId="{0A16B773-B317-44B0-A795-FD978027A5D5}" dt="2025-08-15T07:44:27.909" v="1070" actId="1076"/>
        <pc:sldMkLst>
          <pc:docMk/>
          <pc:sldMk cId="1056717638" sldId="435"/>
        </pc:sldMkLst>
        <pc:spChg chg="add mod">
          <ac:chgData name="Danielle Tongue" userId="1f41b7bd-165b-4ef6-a7bb-d96f89b79e20" providerId="ADAL" clId="{0A16B773-B317-44B0-A795-FD978027A5D5}" dt="2025-08-15T06:46:50.074" v="881" actId="1037"/>
          <ac:spMkLst>
            <pc:docMk/>
            <pc:sldMk cId="1056717638" sldId="435"/>
            <ac:spMk id="6" creationId="{FE932FC1-01DE-A2D8-92CD-B689A0F01679}"/>
          </ac:spMkLst>
        </pc:spChg>
        <pc:spChg chg="add mod">
          <ac:chgData name="Danielle Tongue" userId="1f41b7bd-165b-4ef6-a7bb-d96f89b79e20" providerId="ADAL" clId="{0A16B773-B317-44B0-A795-FD978027A5D5}" dt="2025-08-15T07:02:38.996" v="994" actId="1038"/>
          <ac:spMkLst>
            <pc:docMk/>
            <pc:sldMk cId="1056717638" sldId="435"/>
            <ac:spMk id="10" creationId="{8359D833-9108-E551-F55F-0AB3627C892F}"/>
          </ac:spMkLst>
        </pc:spChg>
        <pc:spChg chg="add mod">
          <ac:chgData name="Danielle Tongue" userId="1f41b7bd-165b-4ef6-a7bb-d96f89b79e20" providerId="ADAL" clId="{0A16B773-B317-44B0-A795-FD978027A5D5}" dt="2025-08-15T07:03:15.598" v="1024" actId="1038"/>
          <ac:spMkLst>
            <pc:docMk/>
            <pc:sldMk cId="1056717638" sldId="435"/>
            <ac:spMk id="14" creationId="{413E51CA-215C-D888-3CE5-AABDA185A807}"/>
          </ac:spMkLst>
        </pc:spChg>
        <pc:spChg chg="add mod">
          <ac:chgData name="Danielle Tongue" userId="1f41b7bd-165b-4ef6-a7bb-d96f89b79e20" providerId="ADAL" clId="{0A16B773-B317-44B0-A795-FD978027A5D5}" dt="2025-08-15T06:50:57.716" v="935" actId="1076"/>
          <ac:spMkLst>
            <pc:docMk/>
            <pc:sldMk cId="1056717638" sldId="435"/>
            <ac:spMk id="18" creationId="{5084950C-C408-5763-5AA9-40E625D4D3FC}"/>
          </ac:spMkLst>
        </pc:spChg>
        <pc:spChg chg="add mod">
          <ac:chgData name="Danielle Tongue" userId="1f41b7bd-165b-4ef6-a7bb-d96f89b79e20" providerId="ADAL" clId="{0A16B773-B317-44B0-A795-FD978027A5D5}" dt="2025-08-15T07:42:37.336" v="1034" actId="1038"/>
          <ac:spMkLst>
            <pc:docMk/>
            <pc:sldMk cId="1056717638" sldId="435"/>
            <ac:spMk id="22" creationId="{6744A73F-319C-BBDA-A82E-31EB7C8B1898}"/>
          </ac:spMkLst>
        </pc:spChg>
        <pc:spChg chg="add mod">
          <ac:chgData name="Danielle Tongue" userId="1f41b7bd-165b-4ef6-a7bb-d96f89b79e20" providerId="ADAL" clId="{0A16B773-B317-44B0-A795-FD978027A5D5}" dt="2025-08-15T06:42:03.059" v="848" actId="1076"/>
          <ac:spMkLst>
            <pc:docMk/>
            <pc:sldMk cId="1056717638" sldId="435"/>
            <ac:spMk id="26" creationId="{8443D8AA-8B25-F1E3-42B9-C8EC9EB6A44E}"/>
          </ac:spMkLst>
        </pc:spChg>
        <pc:spChg chg="add mod">
          <ac:chgData name="Danielle Tongue" userId="1f41b7bd-165b-4ef6-a7bb-d96f89b79e20" providerId="ADAL" clId="{0A16B773-B317-44B0-A795-FD978027A5D5}" dt="2025-08-15T06:47:46.174" v="909" actId="1076"/>
          <ac:spMkLst>
            <pc:docMk/>
            <pc:sldMk cId="1056717638" sldId="435"/>
            <ac:spMk id="30" creationId="{F1BAD478-7BB8-8C72-8183-DC769E447D40}"/>
          </ac:spMkLst>
        </pc:spChg>
        <pc:spChg chg="add mod">
          <ac:chgData name="Danielle Tongue" userId="1f41b7bd-165b-4ef6-a7bb-d96f89b79e20" providerId="ADAL" clId="{0A16B773-B317-44B0-A795-FD978027A5D5}" dt="2025-08-15T06:51:15.035" v="937" actId="1076"/>
          <ac:spMkLst>
            <pc:docMk/>
            <pc:sldMk cId="1056717638" sldId="435"/>
            <ac:spMk id="41" creationId="{8FF062F2-24DB-3EA4-3F5B-CF47F69412DD}"/>
          </ac:spMkLst>
        </pc:spChg>
        <pc:spChg chg="add mod">
          <ac:chgData name="Danielle Tongue" userId="1f41b7bd-165b-4ef6-a7bb-d96f89b79e20" providerId="ADAL" clId="{0A16B773-B317-44B0-A795-FD978027A5D5}" dt="2025-08-15T06:51:33.581" v="949" actId="20577"/>
          <ac:spMkLst>
            <pc:docMk/>
            <pc:sldMk cId="1056717638" sldId="435"/>
            <ac:spMk id="42" creationId="{8460C857-285E-BAB9-353E-14DB3547335C}"/>
          </ac:spMkLst>
        </pc:spChg>
        <pc:spChg chg="add mod">
          <ac:chgData name="Danielle Tongue" userId="1f41b7bd-165b-4ef6-a7bb-d96f89b79e20" providerId="ADAL" clId="{0A16B773-B317-44B0-A795-FD978027A5D5}" dt="2025-08-15T06:52:30.473" v="977" actId="1076"/>
          <ac:spMkLst>
            <pc:docMk/>
            <pc:sldMk cId="1056717638" sldId="435"/>
            <ac:spMk id="43" creationId="{C965965C-EC43-0F93-0882-77A387AC5010}"/>
          </ac:spMkLst>
        </pc:spChg>
        <pc:spChg chg="add mod">
          <ac:chgData name="Danielle Tongue" userId="1f41b7bd-165b-4ef6-a7bb-d96f89b79e20" providerId="ADAL" clId="{0A16B773-B317-44B0-A795-FD978027A5D5}" dt="2025-08-15T06:51:56.490" v="957" actId="20577"/>
          <ac:spMkLst>
            <pc:docMk/>
            <pc:sldMk cId="1056717638" sldId="435"/>
            <ac:spMk id="44" creationId="{50D02A6C-145A-BD30-8884-88310AF240D2}"/>
          </ac:spMkLst>
        </pc:spChg>
        <pc:spChg chg="add mod">
          <ac:chgData name="Danielle Tongue" userId="1f41b7bd-165b-4ef6-a7bb-d96f89b79e20" providerId="ADAL" clId="{0A16B773-B317-44B0-A795-FD978027A5D5}" dt="2025-08-15T06:51:59.448" v="961" actId="20577"/>
          <ac:spMkLst>
            <pc:docMk/>
            <pc:sldMk cId="1056717638" sldId="435"/>
            <ac:spMk id="45" creationId="{07800A7F-C9CB-E6DF-7428-842AE2D1FC44}"/>
          </ac:spMkLst>
        </pc:spChg>
        <pc:spChg chg="add mod">
          <ac:chgData name="Danielle Tongue" userId="1f41b7bd-165b-4ef6-a7bb-d96f89b79e20" providerId="ADAL" clId="{0A16B773-B317-44B0-A795-FD978027A5D5}" dt="2025-08-15T06:52:26.314" v="976" actId="1076"/>
          <ac:spMkLst>
            <pc:docMk/>
            <pc:sldMk cId="1056717638" sldId="435"/>
            <ac:spMk id="46" creationId="{454AC75A-C370-3577-745A-1502AE22CA2E}"/>
          </ac:spMkLst>
        </pc:spChg>
        <pc:spChg chg="add mod">
          <ac:chgData name="Danielle Tongue" userId="1f41b7bd-165b-4ef6-a7bb-d96f89b79e20" providerId="ADAL" clId="{0A16B773-B317-44B0-A795-FD978027A5D5}" dt="2025-08-15T06:52:13.859" v="971" actId="20577"/>
          <ac:spMkLst>
            <pc:docMk/>
            <pc:sldMk cId="1056717638" sldId="435"/>
            <ac:spMk id="47" creationId="{E71C68F6-3BCB-F0AB-9C4F-701676A3B505}"/>
          </ac:spMkLst>
        </pc:spChg>
        <pc:spChg chg="add mod">
          <ac:chgData name="Danielle Tongue" userId="1f41b7bd-165b-4ef6-a7bb-d96f89b79e20" providerId="ADAL" clId="{0A16B773-B317-44B0-A795-FD978027A5D5}" dt="2025-08-15T06:52:15.937" v="973" actId="20577"/>
          <ac:spMkLst>
            <pc:docMk/>
            <pc:sldMk cId="1056717638" sldId="435"/>
            <ac:spMk id="48" creationId="{05C47D71-E40E-A96B-00CB-7498A6894DA0}"/>
          </ac:spMkLst>
        </pc:spChg>
        <pc:spChg chg="add mod">
          <ac:chgData name="Danielle Tongue" userId="1f41b7bd-165b-4ef6-a7bb-d96f89b79e20" providerId="ADAL" clId="{0A16B773-B317-44B0-A795-FD978027A5D5}" dt="2025-08-15T07:03:43.024" v="1026" actId="1035"/>
          <ac:spMkLst>
            <pc:docMk/>
            <pc:sldMk cId="1056717638" sldId="435"/>
            <ac:spMk id="49" creationId="{202A26E0-744C-EFBF-7656-AEF6AF0089D7}"/>
          </ac:spMkLst>
        </pc:spChg>
        <pc:spChg chg="add mod">
          <ac:chgData name="Danielle Tongue" userId="1f41b7bd-165b-4ef6-a7bb-d96f89b79e20" providerId="ADAL" clId="{0A16B773-B317-44B0-A795-FD978027A5D5}" dt="2025-08-15T07:42:37.336" v="1034" actId="1038"/>
          <ac:spMkLst>
            <pc:docMk/>
            <pc:sldMk cId="1056717638" sldId="435"/>
            <ac:spMk id="50" creationId="{C8A46FF5-AFF2-456C-9BDE-2E01D97E413A}"/>
          </ac:spMkLst>
        </pc:spChg>
        <pc:spChg chg="add mod">
          <ac:chgData name="Danielle Tongue" userId="1f41b7bd-165b-4ef6-a7bb-d96f89b79e20" providerId="ADAL" clId="{0A16B773-B317-44B0-A795-FD978027A5D5}" dt="2025-08-15T07:44:27.909" v="1070" actId="1076"/>
          <ac:spMkLst>
            <pc:docMk/>
            <pc:sldMk cId="1056717638" sldId="435"/>
            <ac:spMk id="53" creationId="{890D459A-3880-4C22-CF70-9699798ADB9B}"/>
          </ac:spMkLst>
        </pc:spChg>
        <pc:spChg chg="add mod">
          <ac:chgData name="Danielle Tongue" userId="1f41b7bd-165b-4ef6-a7bb-d96f89b79e20" providerId="ADAL" clId="{0A16B773-B317-44B0-A795-FD978027A5D5}" dt="2025-08-15T07:43:09.255" v="1051" actId="20577"/>
          <ac:spMkLst>
            <pc:docMk/>
            <pc:sldMk cId="1056717638" sldId="435"/>
            <ac:spMk id="54" creationId="{F4540EB8-385F-5751-CCBD-3C94A911B28D}"/>
          </ac:spMkLst>
        </pc:spChg>
        <pc:spChg chg="add mod">
          <ac:chgData name="Danielle Tongue" userId="1f41b7bd-165b-4ef6-a7bb-d96f89b79e20" providerId="ADAL" clId="{0A16B773-B317-44B0-A795-FD978027A5D5}" dt="2025-08-15T07:44:27.909" v="1070" actId="1076"/>
          <ac:spMkLst>
            <pc:docMk/>
            <pc:sldMk cId="1056717638" sldId="435"/>
            <ac:spMk id="55" creationId="{9A8B5D54-CCEB-D112-B288-F1A58F49CBCB}"/>
          </ac:spMkLst>
        </pc:spChg>
        <pc:graphicFrameChg chg="add mod">
          <ac:chgData name="Danielle Tongue" userId="1f41b7bd-165b-4ef6-a7bb-d96f89b79e20" providerId="ADAL" clId="{0A16B773-B317-44B0-A795-FD978027A5D5}" dt="2025-08-15T07:42:26.849" v="1031"/>
          <ac:graphicFrameMkLst>
            <pc:docMk/>
            <pc:sldMk cId="1056717638" sldId="435"/>
            <ac:graphicFrameMk id="2" creationId="{69FBE00C-A647-541A-5121-D26EBD2BB4D9}"/>
          </ac:graphicFrameMkLst>
        </pc:graphicFrameChg>
        <pc:graphicFrameChg chg="add mod">
          <ac:chgData name="Danielle Tongue" userId="1f41b7bd-165b-4ef6-a7bb-d96f89b79e20" providerId="ADAL" clId="{0A16B773-B317-44B0-A795-FD978027A5D5}" dt="2025-08-15T07:44:27.909" v="1070" actId="1076"/>
          <ac:graphicFrameMkLst>
            <pc:docMk/>
            <pc:sldMk cId="1056717638" sldId="435"/>
            <ac:graphicFrameMk id="52" creationId="{DDCCCE5D-9D44-5BD7-1808-1CFE5281AA8E}"/>
          </ac:graphicFrameMkLst>
        </pc:graphicFrameChg>
        <pc:cxnChg chg="mod">
          <ac:chgData name="Danielle Tongue" userId="1f41b7bd-165b-4ef6-a7bb-d96f89b79e20" providerId="ADAL" clId="{0A16B773-B317-44B0-A795-FD978027A5D5}" dt="2025-08-15T06:46:50.074" v="881" actId="1037"/>
          <ac:cxnSpMkLst>
            <pc:docMk/>
            <pc:sldMk cId="1056717638" sldId="435"/>
            <ac:cxnSpMk id="3" creationId="{85D75B98-55F1-57CD-1B2A-1659D6765307}"/>
          </ac:cxnSpMkLst>
        </pc:cxnChg>
        <pc:cxnChg chg="mod">
          <ac:chgData name="Danielle Tongue" userId="1f41b7bd-165b-4ef6-a7bb-d96f89b79e20" providerId="ADAL" clId="{0A16B773-B317-44B0-A795-FD978027A5D5}" dt="2025-08-15T06:46:50.074" v="881" actId="1037"/>
          <ac:cxnSpMkLst>
            <pc:docMk/>
            <pc:sldMk cId="1056717638" sldId="435"/>
            <ac:cxnSpMk id="4" creationId="{C17C2830-603A-05F3-870E-FF88D0ABEE4E}"/>
          </ac:cxnSpMkLst>
        </pc:cxnChg>
        <pc:cxnChg chg="mod">
          <ac:chgData name="Danielle Tongue" userId="1f41b7bd-165b-4ef6-a7bb-d96f89b79e20" providerId="ADAL" clId="{0A16B773-B317-44B0-A795-FD978027A5D5}" dt="2025-08-15T06:46:50.074" v="881" actId="1037"/>
          <ac:cxnSpMkLst>
            <pc:docMk/>
            <pc:sldMk cId="1056717638" sldId="435"/>
            <ac:cxnSpMk id="5" creationId="{8CB4C7DB-142F-DEB3-2BED-2F71A6444518}"/>
          </ac:cxnSpMkLst>
        </pc:cxnChg>
        <pc:cxnChg chg="mod">
          <ac:chgData name="Danielle Tongue" userId="1f41b7bd-165b-4ef6-a7bb-d96f89b79e20" providerId="ADAL" clId="{0A16B773-B317-44B0-A795-FD978027A5D5}" dt="2025-08-15T07:02:38.996" v="994" actId="1038"/>
          <ac:cxnSpMkLst>
            <pc:docMk/>
            <pc:sldMk cId="1056717638" sldId="435"/>
            <ac:cxnSpMk id="7" creationId="{ED4DBBB4-5B83-6B40-8188-FD0C6161172C}"/>
          </ac:cxnSpMkLst>
        </pc:cxnChg>
        <pc:cxnChg chg="mod">
          <ac:chgData name="Danielle Tongue" userId="1f41b7bd-165b-4ef6-a7bb-d96f89b79e20" providerId="ADAL" clId="{0A16B773-B317-44B0-A795-FD978027A5D5}" dt="2025-08-15T07:02:38.996" v="994" actId="1038"/>
          <ac:cxnSpMkLst>
            <pc:docMk/>
            <pc:sldMk cId="1056717638" sldId="435"/>
            <ac:cxnSpMk id="8" creationId="{EAC022ED-5633-D174-CCD0-CC39F331A104}"/>
          </ac:cxnSpMkLst>
        </pc:cxnChg>
        <pc:cxnChg chg="mod">
          <ac:chgData name="Danielle Tongue" userId="1f41b7bd-165b-4ef6-a7bb-d96f89b79e20" providerId="ADAL" clId="{0A16B773-B317-44B0-A795-FD978027A5D5}" dt="2025-08-15T07:02:38.996" v="994" actId="1038"/>
          <ac:cxnSpMkLst>
            <pc:docMk/>
            <pc:sldMk cId="1056717638" sldId="435"/>
            <ac:cxnSpMk id="9" creationId="{450D57A3-6363-E75B-D594-E458351187E8}"/>
          </ac:cxnSpMkLst>
        </pc:cxnChg>
        <pc:cxnChg chg="mod">
          <ac:chgData name="Danielle Tongue" userId="1f41b7bd-165b-4ef6-a7bb-d96f89b79e20" providerId="ADAL" clId="{0A16B773-B317-44B0-A795-FD978027A5D5}" dt="2025-08-15T07:03:01.671" v="1017" actId="1038"/>
          <ac:cxnSpMkLst>
            <pc:docMk/>
            <pc:sldMk cId="1056717638" sldId="435"/>
            <ac:cxnSpMk id="11" creationId="{15335401-B8B7-908F-5B1A-133746CFF8AD}"/>
          </ac:cxnSpMkLst>
        </pc:cxnChg>
        <pc:cxnChg chg="mod">
          <ac:chgData name="Danielle Tongue" userId="1f41b7bd-165b-4ef6-a7bb-d96f89b79e20" providerId="ADAL" clId="{0A16B773-B317-44B0-A795-FD978027A5D5}" dt="2025-08-15T07:02:55.256" v="1004" actId="1037"/>
          <ac:cxnSpMkLst>
            <pc:docMk/>
            <pc:sldMk cId="1056717638" sldId="435"/>
            <ac:cxnSpMk id="12" creationId="{6443F603-FAAD-03D6-9C1A-BADFD05549E4}"/>
          </ac:cxnSpMkLst>
        </pc:cxnChg>
        <pc:cxnChg chg="add mod">
          <ac:chgData name="Danielle Tongue" userId="1f41b7bd-165b-4ef6-a7bb-d96f89b79e20" providerId="ADAL" clId="{0A16B773-B317-44B0-A795-FD978027A5D5}" dt="2025-08-15T07:03:05.468" v="1018" actId="14100"/>
          <ac:cxnSpMkLst>
            <pc:docMk/>
            <pc:sldMk cId="1056717638" sldId="435"/>
            <ac:cxnSpMk id="13" creationId="{BD750A13-88B3-6D18-365A-E29D3474B880}"/>
          </ac:cxnSpMkLst>
        </pc:cxnChg>
        <pc:cxnChg chg="mod">
          <ac:chgData name="Danielle Tongue" userId="1f41b7bd-165b-4ef6-a7bb-d96f89b79e20" providerId="ADAL" clId="{0A16B773-B317-44B0-A795-FD978027A5D5}" dt="2025-08-15T06:50:40.841" v="929" actId="1076"/>
          <ac:cxnSpMkLst>
            <pc:docMk/>
            <pc:sldMk cId="1056717638" sldId="435"/>
            <ac:cxnSpMk id="15" creationId="{0287D117-EC66-C103-CB83-E6031FFD7198}"/>
          </ac:cxnSpMkLst>
        </pc:cxnChg>
        <pc:cxnChg chg="mod">
          <ac:chgData name="Danielle Tongue" userId="1f41b7bd-165b-4ef6-a7bb-d96f89b79e20" providerId="ADAL" clId="{0A16B773-B317-44B0-A795-FD978027A5D5}" dt="2025-08-15T06:50:52.453" v="933" actId="14100"/>
          <ac:cxnSpMkLst>
            <pc:docMk/>
            <pc:sldMk cId="1056717638" sldId="435"/>
            <ac:cxnSpMk id="16" creationId="{7C8CDC42-51D7-11CC-6BA6-3C87F4F4CBCE}"/>
          </ac:cxnSpMkLst>
        </pc:cxnChg>
        <pc:cxnChg chg="mod">
          <ac:chgData name="Danielle Tongue" userId="1f41b7bd-165b-4ef6-a7bb-d96f89b79e20" providerId="ADAL" clId="{0A16B773-B317-44B0-A795-FD978027A5D5}" dt="2025-08-15T06:50:49.027" v="932" actId="14100"/>
          <ac:cxnSpMkLst>
            <pc:docMk/>
            <pc:sldMk cId="1056717638" sldId="435"/>
            <ac:cxnSpMk id="17" creationId="{633BF2D0-4539-13EC-AB22-8E144F91AB16}"/>
          </ac:cxnSpMkLst>
        </pc:cxnChg>
        <pc:cxnChg chg="mod">
          <ac:chgData name="Danielle Tongue" userId="1f41b7bd-165b-4ef6-a7bb-d96f89b79e20" providerId="ADAL" clId="{0A16B773-B317-44B0-A795-FD978027A5D5}" dt="2025-08-15T07:42:37.336" v="1034" actId="1038"/>
          <ac:cxnSpMkLst>
            <pc:docMk/>
            <pc:sldMk cId="1056717638" sldId="435"/>
            <ac:cxnSpMk id="19" creationId="{A3FD9D48-D9C2-BC4D-FA99-165B59B6ECEB}"/>
          </ac:cxnSpMkLst>
        </pc:cxnChg>
        <pc:cxnChg chg="mod">
          <ac:chgData name="Danielle Tongue" userId="1f41b7bd-165b-4ef6-a7bb-d96f89b79e20" providerId="ADAL" clId="{0A16B773-B317-44B0-A795-FD978027A5D5}" dt="2025-08-15T07:42:37.336" v="1034" actId="1038"/>
          <ac:cxnSpMkLst>
            <pc:docMk/>
            <pc:sldMk cId="1056717638" sldId="435"/>
            <ac:cxnSpMk id="20" creationId="{2D8FC89A-917C-E1A6-DE75-6CDC214C031A}"/>
          </ac:cxnSpMkLst>
        </pc:cxnChg>
        <pc:cxnChg chg="mod">
          <ac:chgData name="Danielle Tongue" userId="1f41b7bd-165b-4ef6-a7bb-d96f89b79e20" providerId="ADAL" clId="{0A16B773-B317-44B0-A795-FD978027A5D5}" dt="2025-08-15T07:42:37.336" v="1034" actId="1038"/>
          <ac:cxnSpMkLst>
            <pc:docMk/>
            <pc:sldMk cId="1056717638" sldId="435"/>
            <ac:cxnSpMk id="21" creationId="{27E5C568-203A-2521-E32C-4F572BA9A870}"/>
          </ac:cxnSpMkLst>
        </pc:cxnChg>
        <pc:cxnChg chg="mod">
          <ac:chgData name="Danielle Tongue" userId="1f41b7bd-165b-4ef6-a7bb-d96f89b79e20" providerId="ADAL" clId="{0A16B773-B317-44B0-A795-FD978027A5D5}" dt="2025-08-15T06:49:10.231" v="923" actId="1038"/>
          <ac:cxnSpMkLst>
            <pc:docMk/>
            <pc:sldMk cId="1056717638" sldId="435"/>
            <ac:cxnSpMk id="24" creationId="{CBCF0F63-E14A-29A4-2DB6-9FFA5104F84D}"/>
          </ac:cxnSpMkLst>
        </pc:cxnChg>
        <pc:cxnChg chg="add mod">
          <ac:chgData name="Danielle Tongue" userId="1f41b7bd-165b-4ef6-a7bb-d96f89b79e20" providerId="ADAL" clId="{0A16B773-B317-44B0-A795-FD978027A5D5}" dt="2025-08-15T06:47:35.975" v="906" actId="14100"/>
          <ac:cxnSpMkLst>
            <pc:docMk/>
            <pc:sldMk cId="1056717638" sldId="435"/>
            <ac:cxnSpMk id="27" creationId="{03FFE340-C52E-553E-B5C7-754DDF6750B9}"/>
          </ac:cxnSpMkLst>
        </pc:cxnChg>
        <pc:cxnChg chg="mod">
          <ac:chgData name="Danielle Tongue" userId="1f41b7bd-165b-4ef6-a7bb-d96f89b79e20" providerId="ADAL" clId="{0A16B773-B317-44B0-A795-FD978027A5D5}" dt="2025-08-15T06:47:39.623" v="907" actId="1076"/>
          <ac:cxnSpMkLst>
            <pc:docMk/>
            <pc:sldMk cId="1056717638" sldId="435"/>
            <ac:cxnSpMk id="28" creationId="{58086395-3D20-D885-DB33-82B918F85D2D}"/>
          </ac:cxnSpMkLst>
        </pc:cxnChg>
        <pc:cxnChg chg="mod">
          <ac:chgData name="Danielle Tongue" userId="1f41b7bd-165b-4ef6-a7bb-d96f89b79e20" providerId="ADAL" clId="{0A16B773-B317-44B0-A795-FD978027A5D5}" dt="2025-08-15T06:47:42.574" v="908" actId="14100"/>
          <ac:cxnSpMkLst>
            <pc:docMk/>
            <pc:sldMk cId="1056717638" sldId="435"/>
            <ac:cxnSpMk id="29" creationId="{94441E94-C3D4-F961-63F9-779242B76811}"/>
          </ac:cxnSpMkLst>
        </pc:cxnChg>
      </pc:sldChg>
    </pc:docChg>
  </pc:docChgLst>
  <pc:docChgLst>
    <pc:chgData name="Danielle Tongue" userId="1f41b7bd-165b-4ef6-a7bb-d96f89b79e20" providerId="ADAL" clId="{DA6927C4-55D2-4CCE-B522-2E989BF074D0}"/>
    <pc:docChg chg="undo custSel modSld">
      <pc:chgData name="Danielle Tongue" userId="1f41b7bd-165b-4ef6-a7bb-d96f89b79e20" providerId="ADAL" clId="{DA6927C4-55D2-4CCE-B522-2E989BF074D0}" dt="2025-08-21T06:41:56.612" v="21" actId="1035"/>
      <pc:docMkLst>
        <pc:docMk/>
      </pc:docMkLst>
      <pc:sldChg chg="modSp">
        <pc:chgData name="Danielle Tongue" userId="1f41b7bd-165b-4ef6-a7bb-d96f89b79e20" providerId="ADAL" clId="{DA6927C4-55D2-4CCE-B522-2E989BF074D0}" dt="2025-08-21T06:23:40.738" v="15"/>
        <pc:sldMkLst>
          <pc:docMk/>
          <pc:sldMk cId="2269175102" sldId="426"/>
        </pc:sldMkLst>
        <pc:graphicFrameChg chg="mod">
          <ac:chgData name="Danielle Tongue" userId="1f41b7bd-165b-4ef6-a7bb-d96f89b79e20" providerId="ADAL" clId="{DA6927C4-55D2-4CCE-B522-2E989BF074D0}" dt="2025-08-21T06:23:40.738" v="15"/>
          <ac:graphicFrameMkLst>
            <pc:docMk/>
            <pc:sldMk cId="2269175102" sldId="426"/>
            <ac:graphicFrameMk id="20" creationId="{1F5DD992-CD89-000D-C3F9-F0366D733137}"/>
          </ac:graphicFrameMkLst>
        </pc:graphicFrameChg>
      </pc:sldChg>
      <pc:sldChg chg="modSp mod">
        <pc:chgData name="Danielle Tongue" userId="1f41b7bd-165b-4ef6-a7bb-d96f89b79e20" providerId="ADAL" clId="{DA6927C4-55D2-4CCE-B522-2E989BF074D0}" dt="2025-08-21T06:22:46.721" v="11"/>
        <pc:sldMkLst>
          <pc:docMk/>
          <pc:sldMk cId="154357102" sldId="428"/>
        </pc:sldMkLst>
        <pc:spChg chg="mod">
          <ac:chgData name="Danielle Tongue" userId="1f41b7bd-165b-4ef6-a7bb-d96f89b79e20" providerId="ADAL" clId="{DA6927C4-55D2-4CCE-B522-2E989BF074D0}" dt="2025-08-21T06:21:41.558" v="8" actId="1076"/>
          <ac:spMkLst>
            <pc:docMk/>
            <pc:sldMk cId="154357102" sldId="428"/>
            <ac:spMk id="3" creationId="{6B097587-9556-DC3E-EF17-9C015C270BC6}"/>
          </ac:spMkLst>
        </pc:spChg>
        <pc:spChg chg="mod">
          <ac:chgData name="Danielle Tongue" userId="1f41b7bd-165b-4ef6-a7bb-d96f89b79e20" providerId="ADAL" clId="{DA6927C4-55D2-4CCE-B522-2E989BF074D0}" dt="2025-08-21T06:21:41.558" v="8" actId="1076"/>
          <ac:spMkLst>
            <pc:docMk/>
            <pc:sldMk cId="154357102" sldId="428"/>
            <ac:spMk id="4" creationId="{5427F9D9-F487-A0D3-466F-888605DA0F61}"/>
          </ac:spMkLst>
        </pc:spChg>
        <pc:spChg chg="mod">
          <ac:chgData name="Danielle Tongue" userId="1f41b7bd-165b-4ef6-a7bb-d96f89b79e20" providerId="ADAL" clId="{DA6927C4-55D2-4CCE-B522-2E989BF074D0}" dt="2025-08-21T06:21:41.558" v="8" actId="1076"/>
          <ac:spMkLst>
            <pc:docMk/>
            <pc:sldMk cId="154357102" sldId="428"/>
            <ac:spMk id="5" creationId="{86FB6F98-AEBD-CC49-56E8-43DF517914D2}"/>
          </ac:spMkLst>
        </pc:spChg>
        <pc:spChg chg="mod">
          <ac:chgData name="Danielle Tongue" userId="1f41b7bd-165b-4ef6-a7bb-d96f89b79e20" providerId="ADAL" clId="{DA6927C4-55D2-4CCE-B522-2E989BF074D0}" dt="2025-08-21T06:21:41.558" v="8" actId="1076"/>
          <ac:spMkLst>
            <pc:docMk/>
            <pc:sldMk cId="154357102" sldId="428"/>
            <ac:spMk id="6" creationId="{348A4854-AC6F-F049-A9F5-D908848CC376}"/>
          </ac:spMkLst>
        </pc:spChg>
        <pc:spChg chg="mod">
          <ac:chgData name="Danielle Tongue" userId="1f41b7bd-165b-4ef6-a7bb-d96f89b79e20" providerId="ADAL" clId="{DA6927C4-55D2-4CCE-B522-2E989BF074D0}" dt="2025-08-21T06:21:41.558" v="8" actId="1076"/>
          <ac:spMkLst>
            <pc:docMk/>
            <pc:sldMk cId="154357102" sldId="428"/>
            <ac:spMk id="7" creationId="{DF611231-D11D-15F0-9646-8AF3CEC608DA}"/>
          </ac:spMkLst>
        </pc:spChg>
        <pc:spChg chg="mod">
          <ac:chgData name="Danielle Tongue" userId="1f41b7bd-165b-4ef6-a7bb-d96f89b79e20" providerId="ADAL" clId="{DA6927C4-55D2-4CCE-B522-2E989BF074D0}" dt="2025-08-21T06:21:41.558" v="8" actId="1076"/>
          <ac:spMkLst>
            <pc:docMk/>
            <pc:sldMk cId="154357102" sldId="428"/>
            <ac:spMk id="8" creationId="{EAC61F2E-3CD9-2641-D8C6-B6F554DEF01B}"/>
          </ac:spMkLst>
        </pc:spChg>
        <pc:graphicFrameChg chg="mod">
          <ac:chgData name="Danielle Tongue" userId="1f41b7bd-165b-4ef6-a7bb-d96f89b79e20" providerId="ADAL" clId="{DA6927C4-55D2-4CCE-B522-2E989BF074D0}" dt="2025-08-21T06:22:46.721" v="11"/>
          <ac:graphicFrameMkLst>
            <pc:docMk/>
            <pc:sldMk cId="154357102" sldId="428"/>
            <ac:graphicFrameMk id="2" creationId="{C5CE2C88-83D4-D80F-27FE-11CBBF6C677F}"/>
          </ac:graphicFrameMkLst>
        </pc:graphicFrameChg>
      </pc:sldChg>
      <pc:sldChg chg="modSp">
        <pc:chgData name="Danielle Tongue" userId="1f41b7bd-165b-4ef6-a7bb-d96f89b79e20" providerId="ADAL" clId="{DA6927C4-55D2-4CCE-B522-2E989BF074D0}" dt="2025-08-21T06:20:11.326" v="2"/>
        <pc:sldMkLst>
          <pc:docMk/>
          <pc:sldMk cId="912917674" sldId="432"/>
        </pc:sldMkLst>
        <pc:graphicFrameChg chg="mod">
          <ac:chgData name="Danielle Tongue" userId="1f41b7bd-165b-4ef6-a7bb-d96f89b79e20" providerId="ADAL" clId="{DA6927C4-55D2-4CCE-B522-2E989BF074D0}" dt="2025-08-21T06:20:11.326" v="2"/>
          <ac:graphicFrameMkLst>
            <pc:docMk/>
            <pc:sldMk cId="912917674" sldId="432"/>
            <ac:graphicFrameMk id="4" creationId="{6C23347E-6E07-B6DB-96D5-B3216C7D281A}"/>
          </ac:graphicFrameMkLst>
        </pc:graphicFrameChg>
      </pc:sldChg>
      <pc:sldChg chg="modSp">
        <pc:chgData name="Danielle Tongue" userId="1f41b7bd-165b-4ef6-a7bb-d96f89b79e20" providerId="ADAL" clId="{DA6927C4-55D2-4CCE-B522-2E989BF074D0}" dt="2025-08-21T06:21:21.460" v="5"/>
        <pc:sldMkLst>
          <pc:docMk/>
          <pc:sldMk cId="4002652415" sldId="433"/>
        </pc:sldMkLst>
        <pc:graphicFrameChg chg="mod">
          <ac:chgData name="Danielle Tongue" userId="1f41b7bd-165b-4ef6-a7bb-d96f89b79e20" providerId="ADAL" clId="{DA6927C4-55D2-4CCE-B522-2E989BF074D0}" dt="2025-08-21T06:21:21.460" v="5"/>
          <ac:graphicFrameMkLst>
            <pc:docMk/>
            <pc:sldMk cId="4002652415" sldId="433"/>
            <ac:graphicFrameMk id="2" creationId="{89AFD7DC-4B30-0027-965B-2AFD8AFF97F5}"/>
          </ac:graphicFrameMkLst>
        </pc:graphicFrameChg>
      </pc:sldChg>
      <pc:sldChg chg="modSp mod">
        <pc:chgData name="Danielle Tongue" userId="1f41b7bd-165b-4ef6-a7bb-d96f89b79e20" providerId="ADAL" clId="{DA6927C4-55D2-4CCE-B522-2E989BF074D0}" dt="2025-08-21T06:41:56.612" v="21" actId="1035"/>
        <pc:sldMkLst>
          <pc:docMk/>
          <pc:sldMk cId="928878863" sldId="434"/>
        </pc:sldMkLst>
        <pc:graphicFrameChg chg="mod">
          <ac:chgData name="Danielle Tongue" userId="1f41b7bd-165b-4ef6-a7bb-d96f89b79e20" providerId="ADAL" clId="{DA6927C4-55D2-4CCE-B522-2E989BF074D0}" dt="2025-08-21T06:41:56.612" v="21" actId="1035"/>
          <ac:graphicFrameMkLst>
            <pc:docMk/>
            <pc:sldMk cId="928878863" sldId="434"/>
            <ac:graphicFrameMk id="6" creationId="{80F1E8E0-D74F-106B-5756-6E7432F05A34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9023DD-9A6C-44A7-BF8D-723E21A8E2E4}" type="datetimeFigureOut">
              <a:rPr lang="en-GB" smtClean="0"/>
              <a:t>21/08/2025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D46A5F-270D-448A-BB4D-EED2715097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1027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D46A5F-270D-448A-BB4D-EED271509701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3538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B0CB6-6965-4FE6-46F2-CB160F4B9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42C1ED-AC59-F1B7-065C-E332B50FC1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DB06A0-8396-0976-04AB-F4A1757E3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36A7C-28FD-4761-974C-03C78EEE97D9}" type="datetimeFigureOut">
              <a:rPr lang="en-GB" smtClean="0"/>
              <a:t>21/08/2025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AFBB45-DB49-5784-2E1F-958DA7131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5DDF4B-A16E-B0F7-7B06-DE233D3EC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3308D-3243-4C4A-A932-16E75C2055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4398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427AA9-7266-56A3-BF91-24C1255E94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3821C3-BA3B-C703-7C58-7385DD58F9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98F57F-2874-582E-BF0C-F9BA69388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36A7C-28FD-4761-974C-03C78EEE97D9}" type="datetimeFigureOut">
              <a:rPr lang="en-GB" smtClean="0"/>
              <a:t>21/08/2025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4A9E5C-7B53-CB5B-A0EC-D01BAA3CB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F51F0-8631-4949-B8CB-6CC3FFC35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3308D-3243-4C4A-A932-16E75C2055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3580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868B6B9-F8B2-918E-968A-C04CAE408A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D7AE3A-860D-5FA6-313A-C1E31A201E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20F384-7E47-8DD3-A31C-F30A04357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36A7C-28FD-4761-974C-03C78EEE97D9}" type="datetimeFigureOut">
              <a:rPr lang="en-GB" smtClean="0"/>
              <a:t>21/08/2025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721FD4-AD9F-835B-AFB7-15FB47C63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6C1B1F-9127-FED7-4458-6812A06F8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3308D-3243-4C4A-A932-16E75C2055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4825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84156E-62FE-FE1E-CC84-9B2EC2EF5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6C5CB4-F82C-1B26-C88B-0CB5960876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AD4118-1CA5-3AED-E00B-CB4BC5F58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36A7C-28FD-4761-974C-03C78EEE97D9}" type="datetimeFigureOut">
              <a:rPr lang="en-GB" smtClean="0"/>
              <a:t>21/08/2025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5E6001-4F16-D14A-E4C1-17325AF14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9407A0-62AD-8A08-BA4D-2408457E4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3308D-3243-4C4A-A932-16E75C2055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3314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017C8A-C5E1-821B-9F61-34FE35E2A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8BA512-3A3F-7F3C-6099-00FDC466D9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D48A69-F97B-797D-F0E2-B7F80E8BD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36A7C-28FD-4761-974C-03C78EEE97D9}" type="datetimeFigureOut">
              <a:rPr lang="en-GB" smtClean="0"/>
              <a:t>21/08/2025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7DD5E3-00D2-A989-8E74-7701B7C57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C9A2F5-6BCC-A885-6239-07EE93EF4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3308D-3243-4C4A-A932-16E75C2055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9628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C43B15-5757-D8D5-FB96-3ABD95F24A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D618FF-971D-6327-086E-5FF5CC5151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93D4DB-6714-EB48-4138-CC16E5A1E7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6B5088-81F7-F215-714A-0D01A4AF3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36A7C-28FD-4761-974C-03C78EEE97D9}" type="datetimeFigureOut">
              <a:rPr lang="en-GB" smtClean="0"/>
              <a:t>21/08/2025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5B9442-6724-C3C0-7935-6FC5F753D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FDB178-34DF-4D44-6EA1-71C82243B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3308D-3243-4C4A-A932-16E75C2055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0169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8D93E-77E9-9D2E-C10E-6A64A800D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2B8B02-D967-E1A9-BBE5-AD8B3A2227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4BA28E-5EF1-1A83-1FF1-33D3A5F417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487D13-63BF-3DD9-3B01-60EBEDA0F8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1AD981-E283-ABF1-8F6E-198BC0B7B9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D2A538-9769-A3F6-ED8E-54542B2CF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36A7C-28FD-4761-974C-03C78EEE97D9}" type="datetimeFigureOut">
              <a:rPr lang="en-GB" smtClean="0"/>
              <a:t>21/08/2025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13E5A2D-BEE2-0284-85E0-C8A7AA12E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BA05DF5-F77C-BAE4-F5E0-778E058D7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3308D-3243-4C4A-A932-16E75C2055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2914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DF4E89-FFCD-FD2F-32DC-A54C785D7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E5EE980-EC36-41DE-3759-49A6500F5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36A7C-28FD-4761-974C-03C78EEE97D9}" type="datetimeFigureOut">
              <a:rPr lang="en-GB" smtClean="0"/>
              <a:t>21/08/2025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274F74-AD5D-8562-41CB-95248AF28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8AAB51-8877-7BE8-F2C3-8B3514039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3308D-3243-4C4A-A932-16E75C2055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6660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1C854A-0A57-E10E-04C6-8A605AF57A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36A7C-28FD-4761-974C-03C78EEE97D9}" type="datetimeFigureOut">
              <a:rPr lang="en-GB" smtClean="0"/>
              <a:t>21/08/2025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5AC779-E809-9358-F6F1-C46157EA6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6650CE-05DE-762C-D4F2-B067A1C78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3308D-3243-4C4A-A932-16E75C2055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878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F46FD-FC01-829B-4418-ACAACC84E9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8D7736-C634-7EDF-BEC6-688C783629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F6E219-2B34-A5FE-2FD6-F47623BD41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36A1AF-8503-0A5D-AB49-C2E717EA57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36A7C-28FD-4761-974C-03C78EEE97D9}" type="datetimeFigureOut">
              <a:rPr lang="en-GB" smtClean="0"/>
              <a:t>21/08/2025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CF1EE9-913C-C6D1-B876-963620D66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AC13C8-FC46-2F8F-B304-EF6C7D489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3308D-3243-4C4A-A932-16E75C2055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9992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A84BF-746C-628F-0CF6-0861A43878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83851DA-6D2D-8843-3811-D687976181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1B235E-31E6-0F4C-7D21-DE887F1C8B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E80AB2-7CF3-DEAD-C5DE-8273D2A3DF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36A7C-28FD-4761-974C-03C78EEE97D9}" type="datetimeFigureOut">
              <a:rPr lang="en-GB" smtClean="0"/>
              <a:t>21/08/2025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B38DD4-0FED-5ADB-8AD7-DE81DE4E6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50686F-8535-DA24-FD06-611477EE4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3308D-3243-4C4A-A932-16E75C2055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1822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ACDDF-82E6-D400-2077-33964F39A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DD0CD4-6D7B-7CFA-352C-A6A3AC09BD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C031D3-296F-7C81-267D-CEFFBBCE0F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FA36A7C-28FD-4761-974C-03C78EEE97D9}" type="datetimeFigureOut">
              <a:rPr lang="en-GB" smtClean="0"/>
              <a:t>21/08/2025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7C6C52-B170-214A-8C0D-926E93B8AD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D8586E-50B9-9B1B-6F5E-6C70D07BD5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8B3308D-3243-4C4A-A932-16E75C2055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9170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oleObject" Target="../embeddings/oleObject12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13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oleObject" Target="../embeddings/oleObject14.bin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oleObject" Target="../embeddings/oleObject15.bin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oleObject" Target="../embeddings/oleObject17.bin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oleObject" Target="../embeddings/oleObject18.bin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oleObject" Target="../embeddings/oleObject19.bin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oleObject" Target="../embeddings/oleObject20.bin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oleObject" Target="../embeddings/oleObject21.bin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2BE5FD-DA4B-534C-E9B1-A94D7DFFF1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GC-MS a-polar metabolite data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3CC679-3193-DF7D-9859-AA018ED85B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Possible figures </a:t>
            </a:r>
          </a:p>
        </p:txBody>
      </p:sp>
    </p:spTree>
    <p:extLst>
      <p:ext uri="{BB962C8B-B14F-4D97-AF65-F5344CB8AC3E}">
        <p14:creationId xmlns:p14="http://schemas.microsoft.com/office/powerpoint/2010/main" val="24346127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4F9BF3-8DDE-4743-2FAF-0654637682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ADFD4EE3-2E72-7BA6-ADF2-D1CA06CD9AA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81125" y="1085850"/>
          <a:ext cx="8956675" cy="450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2" imgW="7540522" imgH="3789136" progId="Prism10.Document">
                  <p:embed/>
                </p:oleObj>
              </mc:Choice>
              <mc:Fallback>
                <p:oleObj name="Prism 10" r:id="rId2" imgW="7540522" imgH="3789136" progId="Prism10.Document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ADFD4EE3-2E72-7BA6-ADF2-D1CA06CD9A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381125" y="1085850"/>
                        <a:ext cx="8956675" cy="4502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AC35BE5-E512-76A9-5F21-E2D45746D285}"/>
              </a:ext>
            </a:extLst>
          </p:cNvPr>
          <p:cNvCxnSpPr/>
          <p:nvPr/>
        </p:nvCxnSpPr>
        <p:spPr>
          <a:xfrm flipV="1">
            <a:off x="7838536" y="4252822"/>
            <a:ext cx="0" cy="14664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9E5044A-4721-F23B-EC62-19B70DAA5554}"/>
              </a:ext>
            </a:extLst>
          </p:cNvPr>
          <p:cNvCxnSpPr>
            <a:cxnSpLocks/>
          </p:cNvCxnSpPr>
          <p:nvPr/>
        </p:nvCxnSpPr>
        <p:spPr>
          <a:xfrm flipV="1">
            <a:off x="8373373" y="4252822"/>
            <a:ext cx="0" cy="52333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B508619-0844-B4AC-7002-9109066B3420}"/>
              </a:ext>
            </a:extLst>
          </p:cNvPr>
          <p:cNvCxnSpPr>
            <a:cxnSpLocks/>
          </p:cNvCxnSpPr>
          <p:nvPr/>
        </p:nvCxnSpPr>
        <p:spPr>
          <a:xfrm>
            <a:off x="7841412" y="4242757"/>
            <a:ext cx="531961" cy="1006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50EFA99-9032-3299-50E3-9387C6D344DA}"/>
              </a:ext>
            </a:extLst>
          </p:cNvPr>
          <p:cNvSpPr txBox="1"/>
          <p:nvPr/>
        </p:nvSpPr>
        <p:spPr>
          <a:xfrm>
            <a:off x="7982306" y="4052873"/>
            <a:ext cx="172529" cy="30777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1400" dirty="0"/>
              <a:t>*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0DF9AA8-B501-060E-8D3F-53DB5BE79B86}"/>
              </a:ext>
            </a:extLst>
          </p:cNvPr>
          <p:cNvCxnSpPr>
            <a:cxnSpLocks/>
          </p:cNvCxnSpPr>
          <p:nvPr/>
        </p:nvCxnSpPr>
        <p:spPr>
          <a:xfrm flipV="1">
            <a:off x="7838536" y="3821505"/>
            <a:ext cx="0" cy="37786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3FFCC10-7CEF-9875-5EEC-BBDD4D05AFF5}"/>
              </a:ext>
            </a:extLst>
          </p:cNvPr>
          <p:cNvCxnSpPr>
            <a:cxnSpLocks/>
          </p:cNvCxnSpPr>
          <p:nvPr/>
        </p:nvCxnSpPr>
        <p:spPr>
          <a:xfrm flipV="1">
            <a:off x="8872273" y="3821505"/>
            <a:ext cx="0" cy="2083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D7A85F1-A97C-E54B-82C1-B730CD190722}"/>
              </a:ext>
            </a:extLst>
          </p:cNvPr>
          <p:cNvCxnSpPr>
            <a:cxnSpLocks/>
          </p:cNvCxnSpPr>
          <p:nvPr/>
        </p:nvCxnSpPr>
        <p:spPr>
          <a:xfrm>
            <a:off x="7838536" y="3821505"/>
            <a:ext cx="103373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8661890-8E9A-A482-A5C4-E67761F6D226}"/>
              </a:ext>
            </a:extLst>
          </p:cNvPr>
          <p:cNvSpPr txBox="1"/>
          <p:nvPr/>
        </p:nvSpPr>
        <p:spPr>
          <a:xfrm>
            <a:off x="8254760" y="3617912"/>
            <a:ext cx="172529" cy="30777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1400" dirty="0"/>
              <a:t>*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7B54884-FC2B-485E-A0E6-2CED18B7C21C}"/>
              </a:ext>
            </a:extLst>
          </p:cNvPr>
          <p:cNvSpPr txBox="1"/>
          <p:nvPr/>
        </p:nvSpPr>
        <p:spPr>
          <a:xfrm>
            <a:off x="228599" y="70112"/>
            <a:ext cx="30021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Figure 2:</a:t>
            </a:r>
          </a:p>
          <a:p>
            <a:endParaRPr lang="en-GB" sz="1200" dirty="0"/>
          </a:p>
          <a:p>
            <a:r>
              <a:rPr lang="en-GB" sz="1200" dirty="0"/>
              <a:t>Pre tumour and post tumour plasma – unsaturated fatty acids  </a:t>
            </a:r>
          </a:p>
        </p:txBody>
      </p:sp>
    </p:spTree>
    <p:extLst>
      <p:ext uri="{BB962C8B-B14F-4D97-AF65-F5344CB8AC3E}">
        <p14:creationId xmlns:p14="http://schemas.microsoft.com/office/powerpoint/2010/main" val="27255974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A8CAC5-033D-2D4E-0CD5-0DACE0909B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0186AC72-E370-0295-9767-5E1A31C16B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0027452"/>
              </p:ext>
            </p:extLst>
          </p:nvPr>
        </p:nvGraphicFramePr>
        <p:xfrm>
          <a:off x="3408109" y="154781"/>
          <a:ext cx="6621462" cy="654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2" imgW="4656195" imgH="4603203" progId="Prism10.Document">
                  <p:embed/>
                </p:oleObj>
              </mc:Choice>
              <mc:Fallback>
                <p:oleObj name="Prism 10" r:id="rId2" imgW="4656195" imgH="4603203" progId="Prism10.Document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0186AC72-E370-0295-9767-5E1A31C16B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08109" y="154781"/>
                        <a:ext cx="6621462" cy="6548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AF40BE2-7829-B36F-6C3E-E41B20B79A18}"/>
              </a:ext>
            </a:extLst>
          </p:cNvPr>
          <p:cNvSpPr txBox="1"/>
          <p:nvPr/>
        </p:nvSpPr>
        <p:spPr>
          <a:xfrm>
            <a:off x="228599" y="70112"/>
            <a:ext cx="30021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Figure 3:</a:t>
            </a:r>
          </a:p>
          <a:p>
            <a:endParaRPr lang="en-GB" sz="1200" dirty="0"/>
          </a:p>
          <a:p>
            <a:r>
              <a:rPr lang="en-GB" sz="1200" dirty="0"/>
              <a:t>Treatment and post tumour plasma – saturated fatty acids  </a:t>
            </a:r>
          </a:p>
          <a:p>
            <a:endParaRPr lang="en-GB" sz="1200" dirty="0"/>
          </a:p>
          <a:p>
            <a:r>
              <a:rPr lang="en-GB" sz="1200" dirty="0"/>
              <a:t>Fold change to CD or HFD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9446B50-E353-391F-BDC0-FCAA9DCE8288}"/>
              </a:ext>
            </a:extLst>
          </p:cNvPr>
          <p:cNvSpPr txBox="1"/>
          <p:nvPr/>
        </p:nvSpPr>
        <p:spPr>
          <a:xfrm>
            <a:off x="4736592" y="827957"/>
            <a:ext cx="290779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Saturated fatty acids - CD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400C79-1D58-52FA-9AD5-55B244C51FB4}"/>
              </a:ext>
            </a:extLst>
          </p:cNvPr>
          <p:cNvSpPr txBox="1"/>
          <p:nvPr/>
        </p:nvSpPr>
        <p:spPr>
          <a:xfrm>
            <a:off x="4843272" y="3765587"/>
            <a:ext cx="290779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Saturated fatty acids - HFD</a:t>
            </a:r>
          </a:p>
        </p:txBody>
      </p:sp>
    </p:spTree>
    <p:extLst>
      <p:ext uri="{BB962C8B-B14F-4D97-AF65-F5344CB8AC3E}">
        <p14:creationId xmlns:p14="http://schemas.microsoft.com/office/powerpoint/2010/main" val="14733004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AD35F0-7D58-EE2D-CC2D-3CA38C22C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247EC3E7-744D-6E3D-B9F9-6477CFD24D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5925598"/>
              </p:ext>
            </p:extLst>
          </p:nvPr>
        </p:nvGraphicFramePr>
        <p:xfrm>
          <a:off x="3442335" y="70112"/>
          <a:ext cx="7073900" cy="648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2" imgW="4666639" imgH="4278440" progId="Prism10.Document">
                  <p:embed/>
                </p:oleObj>
              </mc:Choice>
              <mc:Fallback>
                <p:oleObj name="Prism 10" r:id="rId2" imgW="4666639" imgH="4278440" progId="Prism10.Document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47EC3E7-744D-6E3D-B9F9-6477CFD24D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42335" y="70112"/>
                        <a:ext cx="7073900" cy="648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51832E9-76D1-2675-5C94-7C0D2D0EF933}"/>
              </a:ext>
            </a:extLst>
          </p:cNvPr>
          <p:cNvSpPr txBox="1"/>
          <p:nvPr/>
        </p:nvSpPr>
        <p:spPr>
          <a:xfrm>
            <a:off x="228599" y="70112"/>
            <a:ext cx="30021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Figure 4:</a:t>
            </a:r>
          </a:p>
          <a:p>
            <a:endParaRPr lang="en-GB" sz="1200" dirty="0"/>
          </a:p>
          <a:p>
            <a:r>
              <a:rPr lang="en-GB" sz="1200" dirty="0"/>
              <a:t>Treatment and post tumour plasma – unsaturated fatty acids  </a:t>
            </a:r>
          </a:p>
          <a:p>
            <a:endParaRPr lang="en-GB" sz="1200" dirty="0"/>
          </a:p>
          <a:p>
            <a:r>
              <a:rPr lang="en-GB" sz="1200" dirty="0"/>
              <a:t>Fold change to CD or HFD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8EA445-70BF-473C-0139-6A2BE4EA245D}"/>
              </a:ext>
            </a:extLst>
          </p:cNvPr>
          <p:cNvSpPr txBox="1"/>
          <p:nvPr/>
        </p:nvSpPr>
        <p:spPr>
          <a:xfrm>
            <a:off x="4831080" y="670276"/>
            <a:ext cx="32430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Unsaturated fatty acids - CD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A4E164-7A0A-FC74-954D-4683BBEFFFBF}"/>
              </a:ext>
            </a:extLst>
          </p:cNvPr>
          <p:cNvSpPr txBox="1"/>
          <p:nvPr/>
        </p:nvSpPr>
        <p:spPr>
          <a:xfrm>
            <a:off x="4745736" y="3783875"/>
            <a:ext cx="32430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Unsaturated fatty acids - HFD</a:t>
            </a:r>
          </a:p>
        </p:txBody>
      </p:sp>
    </p:spTree>
    <p:extLst>
      <p:ext uri="{BB962C8B-B14F-4D97-AF65-F5344CB8AC3E}">
        <p14:creationId xmlns:p14="http://schemas.microsoft.com/office/powerpoint/2010/main" val="16101806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B3174F-917A-DCB1-365B-DB839CAA2A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3A8EA167-88BF-4B71-3D0E-7053AE05481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3038" y="1182688"/>
          <a:ext cx="11737975" cy="419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2" imgW="10016455" imgH="3577428" progId="Prism10.Document">
                  <p:embed/>
                </p:oleObj>
              </mc:Choice>
              <mc:Fallback>
                <p:oleObj name="Prism 10" r:id="rId2" imgW="10016455" imgH="3577428" progId="Prism10.Document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3A8EA167-88BF-4B71-3D0E-7053AE0548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3038" y="1182688"/>
                        <a:ext cx="11737975" cy="419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6D0DC4A-72FA-B56C-9122-06018ADA79C6}"/>
              </a:ext>
            </a:extLst>
          </p:cNvPr>
          <p:cNvSpPr txBox="1"/>
          <p:nvPr/>
        </p:nvSpPr>
        <p:spPr>
          <a:xfrm>
            <a:off x="-1" y="152400"/>
            <a:ext cx="7334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Total concentrations of saturated vs unsaturated fatty acids </a:t>
            </a:r>
          </a:p>
        </p:txBody>
      </p:sp>
    </p:spTree>
    <p:extLst>
      <p:ext uri="{BB962C8B-B14F-4D97-AF65-F5344CB8AC3E}">
        <p14:creationId xmlns:p14="http://schemas.microsoft.com/office/powerpoint/2010/main" val="10381587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F9AA33-21CF-04B9-E6D7-041E9B832D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BF375F60-6FCD-DD99-104F-5F5BF0B039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4458847"/>
              </p:ext>
            </p:extLst>
          </p:nvPr>
        </p:nvGraphicFramePr>
        <p:xfrm>
          <a:off x="3002149" y="257407"/>
          <a:ext cx="8016113" cy="6343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2" imgW="7098275" imgH="5616735" progId="Prism10.Document">
                  <p:embed/>
                </p:oleObj>
              </mc:Choice>
              <mc:Fallback>
                <p:oleObj name="Prism 10" r:id="rId2" imgW="7098275" imgH="5616735" progId="Prism10.Document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BF375F60-6FCD-DD99-104F-5F5BF0B039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002149" y="257407"/>
                        <a:ext cx="8016113" cy="63431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3C2B3F46-2CD9-DC9C-DC82-7A15B564CF05}"/>
              </a:ext>
            </a:extLst>
          </p:cNvPr>
          <p:cNvSpPr txBox="1"/>
          <p:nvPr/>
        </p:nvSpPr>
        <p:spPr>
          <a:xfrm>
            <a:off x="146304" y="88400"/>
            <a:ext cx="30021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/>
              <a:t>Maybe these could then go in the appendix as they have the raw values?? </a:t>
            </a:r>
          </a:p>
          <a:p>
            <a:endParaRPr lang="en-GB" sz="1200" dirty="0"/>
          </a:p>
          <a:p>
            <a:r>
              <a:rPr lang="en-GB" sz="1200" dirty="0"/>
              <a:t>Treatment  post-tumour – saturated fatty acids  </a:t>
            </a:r>
          </a:p>
        </p:txBody>
      </p:sp>
    </p:spTree>
    <p:extLst>
      <p:ext uri="{BB962C8B-B14F-4D97-AF65-F5344CB8AC3E}">
        <p14:creationId xmlns:p14="http://schemas.microsoft.com/office/powerpoint/2010/main" val="29199491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08F25E-B855-9F88-81C1-64B94CC81E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2D338A06-B686-E782-0749-A571A7DA7D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837050"/>
              </p:ext>
            </p:extLst>
          </p:nvPr>
        </p:nvGraphicFramePr>
        <p:xfrm>
          <a:off x="982789" y="1272286"/>
          <a:ext cx="10528409" cy="4313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2" imgW="7096834" imgH="2906661" progId="Prism10.Document">
                  <p:embed/>
                </p:oleObj>
              </mc:Choice>
              <mc:Fallback>
                <p:oleObj name="Prism 10" r:id="rId2" imgW="7096834" imgH="2906661" progId="Prism10.Document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2D338A06-B686-E782-0749-A571A7DA7D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82789" y="1272286"/>
                        <a:ext cx="10528409" cy="43134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7C4F0DE9-648D-6C7C-5817-8E3EEE88DD9F}"/>
              </a:ext>
            </a:extLst>
          </p:cNvPr>
          <p:cNvSpPr txBox="1"/>
          <p:nvPr/>
        </p:nvSpPr>
        <p:spPr>
          <a:xfrm>
            <a:off x="228599" y="70112"/>
            <a:ext cx="4448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/>
              <a:t>Maybe these could go in the appendix as they have the raw values?? </a:t>
            </a:r>
          </a:p>
          <a:p>
            <a:endParaRPr lang="en-GB" sz="1200" dirty="0"/>
          </a:p>
          <a:p>
            <a:r>
              <a:rPr lang="en-GB" sz="1200" dirty="0"/>
              <a:t>Treatments post-tumour – unsaturated fatty acids  </a:t>
            </a:r>
          </a:p>
        </p:txBody>
      </p:sp>
    </p:spTree>
    <p:extLst>
      <p:ext uri="{BB962C8B-B14F-4D97-AF65-F5344CB8AC3E}">
        <p14:creationId xmlns:p14="http://schemas.microsoft.com/office/powerpoint/2010/main" val="13503314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595079-8433-65E3-3206-41BD0F8C1E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B47AC06-8C80-7138-D2C9-920869D855A9}"/>
              </a:ext>
            </a:extLst>
          </p:cNvPr>
          <p:cNvSpPr txBox="1"/>
          <p:nvPr/>
        </p:nvSpPr>
        <p:spPr>
          <a:xfrm>
            <a:off x="2176272" y="2569464"/>
            <a:ext cx="8732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Alternatively, the next slide is a possible summary heat map </a:t>
            </a:r>
            <a:r>
              <a:rPr lang="en-GB" b="1" dirty="0"/>
              <a:t>comparing all values to CD untreated</a:t>
            </a:r>
          </a:p>
          <a:p>
            <a:endParaRPr lang="en-GB" b="1" dirty="0"/>
          </a:p>
          <a:p>
            <a:r>
              <a:rPr lang="en-GB" dirty="0"/>
              <a:t>This allows all fatty acids to be displayed together on the same graph.</a:t>
            </a:r>
          </a:p>
        </p:txBody>
      </p:sp>
    </p:spTree>
    <p:extLst>
      <p:ext uri="{BB962C8B-B14F-4D97-AF65-F5344CB8AC3E}">
        <p14:creationId xmlns:p14="http://schemas.microsoft.com/office/powerpoint/2010/main" val="41424212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83C422A2-8B4D-29E9-93D7-EFAC0028A60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01888" y="644525"/>
          <a:ext cx="7007225" cy="604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2" imgW="7006800" imgH="6043391" progId="Prism10.Document">
                  <p:embed/>
                </p:oleObj>
              </mc:Choice>
              <mc:Fallback>
                <p:oleObj name="Prism 10" r:id="rId2" imgW="7006800" imgH="6043391" progId="Prism10.Document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83C422A2-8B4D-29E9-93D7-EFAC0028A6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401888" y="644525"/>
                        <a:ext cx="7007225" cy="6043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6C9838C9-04A0-BA84-2F4F-602FA9304BFA}"/>
              </a:ext>
            </a:extLst>
          </p:cNvPr>
          <p:cNvSpPr txBox="1"/>
          <p:nvPr/>
        </p:nvSpPr>
        <p:spPr>
          <a:xfrm>
            <a:off x="200024" y="0"/>
            <a:ext cx="4772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Average fold change to control diet untreated </a:t>
            </a:r>
          </a:p>
        </p:txBody>
      </p:sp>
    </p:spTree>
    <p:extLst>
      <p:ext uri="{BB962C8B-B14F-4D97-AF65-F5344CB8AC3E}">
        <p14:creationId xmlns:p14="http://schemas.microsoft.com/office/powerpoint/2010/main" val="18553594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0135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69FBE00C-A647-541A-5121-D26EBD2BB4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0876092"/>
              </p:ext>
            </p:extLst>
          </p:nvPr>
        </p:nvGraphicFramePr>
        <p:xfrm>
          <a:off x="2406650" y="69850"/>
          <a:ext cx="6672263" cy="679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2" imgW="6672955" imgH="6793369" progId="Prism10.Document">
                  <p:embed/>
                </p:oleObj>
              </mc:Choice>
              <mc:Fallback>
                <p:oleObj name="Prism 10" r:id="rId2" imgW="6672955" imgH="6793369" progId="Prism10.Document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69FBE00C-A647-541A-5121-D26EBD2BB4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406650" y="69850"/>
                        <a:ext cx="6672263" cy="679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5D75B98-55F1-57CD-1B2A-1659D6765307}"/>
              </a:ext>
            </a:extLst>
          </p:cNvPr>
          <p:cNvCxnSpPr/>
          <p:nvPr/>
        </p:nvCxnSpPr>
        <p:spPr>
          <a:xfrm flipV="1">
            <a:off x="7340960" y="603324"/>
            <a:ext cx="0" cy="1466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17C2830-603A-05F3-870E-FF88D0ABEE4E}"/>
              </a:ext>
            </a:extLst>
          </p:cNvPr>
          <p:cNvCxnSpPr>
            <a:cxnSpLocks/>
          </p:cNvCxnSpPr>
          <p:nvPr/>
        </p:nvCxnSpPr>
        <p:spPr>
          <a:xfrm flipV="1">
            <a:off x="7717647" y="603324"/>
            <a:ext cx="0" cy="52333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CB4C7DB-142F-DEB3-2BED-2F71A6444518}"/>
              </a:ext>
            </a:extLst>
          </p:cNvPr>
          <p:cNvCxnSpPr>
            <a:cxnSpLocks/>
          </p:cNvCxnSpPr>
          <p:nvPr/>
        </p:nvCxnSpPr>
        <p:spPr>
          <a:xfrm>
            <a:off x="7340960" y="603324"/>
            <a:ext cx="37668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FE932FC1-01DE-A2D8-92CD-B689A0F01679}"/>
              </a:ext>
            </a:extLst>
          </p:cNvPr>
          <p:cNvSpPr txBox="1"/>
          <p:nvPr/>
        </p:nvSpPr>
        <p:spPr>
          <a:xfrm>
            <a:off x="7415722" y="417754"/>
            <a:ext cx="172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*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D4DBBB4-5B83-6B40-8188-FD0C6161172C}"/>
              </a:ext>
            </a:extLst>
          </p:cNvPr>
          <p:cNvCxnSpPr>
            <a:cxnSpLocks/>
          </p:cNvCxnSpPr>
          <p:nvPr/>
        </p:nvCxnSpPr>
        <p:spPr>
          <a:xfrm flipV="1">
            <a:off x="3275743" y="2485560"/>
            <a:ext cx="0" cy="30288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AC022ED-5633-D174-CCD0-CC39F331A104}"/>
              </a:ext>
            </a:extLst>
          </p:cNvPr>
          <p:cNvCxnSpPr>
            <a:cxnSpLocks/>
          </p:cNvCxnSpPr>
          <p:nvPr/>
        </p:nvCxnSpPr>
        <p:spPr>
          <a:xfrm flipH="1" flipV="1">
            <a:off x="3646080" y="2485560"/>
            <a:ext cx="6350" cy="37668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0D57A3-6363-E75B-D594-E458351187E8}"/>
              </a:ext>
            </a:extLst>
          </p:cNvPr>
          <p:cNvCxnSpPr>
            <a:cxnSpLocks/>
          </p:cNvCxnSpPr>
          <p:nvPr/>
        </p:nvCxnSpPr>
        <p:spPr>
          <a:xfrm>
            <a:off x="3269393" y="2485560"/>
            <a:ext cx="37668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8359D833-9108-E551-F55F-0AB3627C892F}"/>
              </a:ext>
            </a:extLst>
          </p:cNvPr>
          <p:cNvSpPr txBox="1"/>
          <p:nvPr/>
        </p:nvSpPr>
        <p:spPr>
          <a:xfrm>
            <a:off x="3344155" y="2299990"/>
            <a:ext cx="172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*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5335401-B8B7-908F-5B1A-133746CFF8AD}"/>
              </a:ext>
            </a:extLst>
          </p:cNvPr>
          <p:cNvCxnSpPr/>
          <p:nvPr/>
        </p:nvCxnSpPr>
        <p:spPr>
          <a:xfrm flipV="1">
            <a:off x="5278132" y="2611721"/>
            <a:ext cx="0" cy="1466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443F603-FAAD-03D6-9C1A-BADFD05549E4}"/>
              </a:ext>
            </a:extLst>
          </p:cNvPr>
          <p:cNvCxnSpPr>
            <a:cxnSpLocks/>
          </p:cNvCxnSpPr>
          <p:nvPr/>
        </p:nvCxnSpPr>
        <p:spPr>
          <a:xfrm flipV="1">
            <a:off x="5644499" y="2607767"/>
            <a:ext cx="0" cy="25448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D750A13-88B3-6D18-365A-E29D3474B880}"/>
              </a:ext>
            </a:extLst>
          </p:cNvPr>
          <p:cNvCxnSpPr>
            <a:cxnSpLocks/>
          </p:cNvCxnSpPr>
          <p:nvPr/>
        </p:nvCxnSpPr>
        <p:spPr>
          <a:xfrm>
            <a:off x="5278132" y="2609085"/>
            <a:ext cx="3663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13E51CA-215C-D888-3CE5-AABDA185A807}"/>
              </a:ext>
            </a:extLst>
          </p:cNvPr>
          <p:cNvSpPr txBox="1"/>
          <p:nvPr/>
        </p:nvSpPr>
        <p:spPr>
          <a:xfrm>
            <a:off x="5357931" y="2429436"/>
            <a:ext cx="172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*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287D117-EC66-C103-CB83-E6031FFD7198}"/>
              </a:ext>
            </a:extLst>
          </p:cNvPr>
          <p:cNvCxnSpPr>
            <a:cxnSpLocks/>
          </p:cNvCxnSpPr>
          <p:nvPr/>
        </p:nvCxnSpPr>
        <p:spPr>
          <a:xfrm flipV="1">
            <a:off x="7369478" y="2790889"/>
            <a:ext cx="0" cy="19601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C8CDC42-51D7-11CC-6BA6-3C87F4F4CBCE}"/>
              </a:ext>
            </a:extLst>
          </p:cNvPr>
          <p:cNvCxnSpPr>
            <a:cxnSpLocks/>
          </p:cNvCxnSpPr>
          <p:nvPr/>
        </p:nvCxnSpPr>
        <p:spPr>
          <a:xfrm flipH="1" flipV="1">
            <a:off x="7717647" y="2788443"/>
            <a:ext cx="137" cy="23649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33BF2D0-4539-13EC-AB22-8E144F91AB16}"/>
              </a:ext>
            </a:extLst>
          </p:cNvPr>
          <p:cNvCxnSpPr>
            <a:cxnSpLocks/>
          </p:cNvCxnSpPr>
          <p:nvPr/>
        </p:nvCxnSpPr>
        <p:spPr>
          <a:xfrm>
            <a:off x="7367097" y="2793205"/>
            <a:ext cx="3505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5084950C-C408-5763-5AA9-40E625D4D3FC}"/>
              </a:ext>
            </a:extLst>
          </p:cNvPr>
          <p:cNvSpPr txBox="1"/>
          <p:nvPr/>
        </p:nvSpPr>
        <p:spPr>
          <a:xfrm>
            <a:off x="7443038" y="2607767"/>
            <a:ext cx="172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*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3FD9D48-D9C2-BC4D-FA99-165B59B6ECEB}"/>
              </a:ext>
            </a:extLst>
          </p:cNvPr>
          <p:cNvCxnSpPr>
            <a:cxnSpLocks/>
          </p:cNvCxnSpPr>
          <p:nvPr/>
        </p:nvCxnSpPr>
        <p:spPr>
          <a:xfrm flipV="1">
            <a:off x="3540012" y="5502649"/>
            <a:ext cx="0" cy="55729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D8FC89A-917C-E1A6-DE75-6CDC214C031A}"/>
              </a:ext>
            </a:extLst>
          </p:cNvPr>
          <p:cNvCxnSpPr>
            <a:cxnSpLocks/>
          </p:cNvCxnSpPr>
          <p:nvPr/>
        </p:nvCxnSpPr>
        <p:spPr>
          <a:xfrm flipV="1">
            <a:off x="4241607" y="5502649"/>
            <a:ext cx="0" cy="10418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7E5C568-203A-2521-E32C-4F572BA9A870}"/>
              </a:ext>
            </a:extLst>
          </p:cNvPr>
          <p:cNvCxnSpPr>
            <a:cxnSpLocks/>
          </p:cNvCxnSpPr>
          <p:nvPr/>
        </p:nvCxnSpPr>
        <p:spPr>
          <a:xfrm>
            <a:off x="3540012" y="5502649"/>
            <a:ext cx="70159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6744A73F-319C-BBDA-A82E-31EB7C8B1898}"/>
              </a:ext>
            </a:extLst>
          </p:cNvPr>
          <p:cNvSpPr txBox="1"/>
          <p:nvPr/>
        </p:nvSpPr>
        <p:spPr>
          <a:xfrm>
            <a:off x="3811960" y="5318402"/>
            <a:ext cx="172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*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5BFC98F-114C-8BC8-5852-849311F76577}"/>
              </a:ext>
            </a:extLst>
          </p:cNvPr>
          <p:cNvCxnSpPr>
            <a:cxnSpLocks/>
          </p:cNvCxnSpPr>
          <p:nvPr/>
        </p:nvCxnSpPr>
        <p:spPr>
          <a:xfrm flipV="1">
            <a:off x="3455290" y="3912645"/>
            <a:ext cx="0" cy="53283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BCF0F63-E14A-29A4-2DB6-9FFA5104F84D}"/>
              </a:ext>
            </a:extLst>
          </p:cNvPr>
          <p:cNvCxnSpPr>
            <a:cxnSpLocks/>
          </p:cNvCxnSpPr>
          <p:nvPr/>
        </p:nvCxnSpPr>
        <p:spPr>
          <a:xfrm flipV="1">
            <a:off x="4227805" y="3922325"/>
            <a:ext cx="0" cy="13838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DFB1028-292C-A687-BC74-E8CE4FAA5F41}"/>
              </a:ext>
            </a:extLst>
          </p:cNvPr>
          <p:cNvCxnSpPr>
            <a:cxnSpLocks/>
          </p:cNvCxnSpPr>
          <p:nvPr/>
        </p:nvCxnSpPr>
        <p:spPr>
          <a:xfrm>
            <a:off x="3455290" y="3915567"/>
            <a:ext cx="7792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8443D8AA-8B25-F1E3-42B9-C8EC9EB6A44E}"/>
              </a:ext>
            </a:extLst>
          </p:cNvPr>
          <p:cNvSpPr txBox="1"/>
          <p:nvPr/>
        </p:nvSpPr>
        <p:spPr>
          <a:xfrm>
            <a:off x="3672396" y="3734617"/>
            <a:ext cx="508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**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3FFE340-C52E-553E-B5C7-754DDF6750B9}"/>
              </a:ext>
            </a:extLst>
          </p:cNvPr>
          <p:cNvCxnSpPr>
            <a:cxnSpLocks/>
          </p:cNvCxnSpPr>
          <p:nvPr/>
        </p:nvCxnSpPr>
        <p:spPr>
          <a:xfrm flipV="1">
            <a:off x="7722736" y="3933664"/>
            <a:ext cx="0" cy="51181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8086395-3D20-D885-DB33-82B918F85D2D}"/>
              </a:ext>
            </a:extLst>
          </p:cNvPr>
          <p:cNvCxnSpPr>
            <a:cxnSpLocks/>
          </p:cNvCxnSpPr>
          <p:nvPr/>
        </p:nvCxnSpPr>
        <p:spPr>
          <a:xfrm flipV="1">
            <a:off x="8437253" y="3933664"/>
            <a:ext cx="0" cy="20836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4441E94-C3D4-F961-63F9-779242B76811}"/>
              </a:ext>
            </a:extLst>
          </p:cNvPr>
          <p:cNvCxnSpPr>
            <a:cxnSpLocks/>
          </p:cNvCxnSpPr>
          <p:nvPr/>
        </p:nvCxnSpPr>
        <p:spPr>
          <a:xfrm>
            <a:off x="7723158" y="3933664"/>
            <a:ext cx="71409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F1BAD478-7BB8-8C72-8183-DC769E447D40}"/>
              </a:ext>
            </a:extLst>
          </p:cNvPr>
          <p:cNvSpPr txBox="1"/>
          <p:nvPr/>
        </p:nvSpPr>
        <p:spPr>
          <a:xfrm>
            <a:off x="7968958" y="3752931"/>
            <a:ext cx="172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*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FF062F2-24DB-3EA4-3F5B-CF47F69412DD}"/>
              </a:ext>
            </a:extLst>
          </p:cNvPr>
          <p:cNvSpPr txBox="1"/>
          <p:nvPr/>
        </p:nvSpPr>
        <p:spPr>
          <a:xfrm>
            <a:off x="3319301" y="3444984"/>
            <a:ext cx="908504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C20:0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460C857-285E-BAB9-353E-14DB3547335C}"/>
              </a:ext>
            </a:extLst>
          </p:cNvPr>
          <p:cNvSpPr txBox="1"/>
          <p:nvPr/>
        </p:nvSpPr>
        <p:spPr>
          <a:xfrm>
            <a:off x="5290603" y="3444984"/>
            <a:ext cx="908504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C22:0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965965C-EC43-0F93-0882-77A387AC5010}"/>
              </a:ext>
            </a:extLst>
          </p:cNvPr>
          <p:cNvSpPr txBox="1"/>
          <p:nvPr/>
        </p:nvSpPr>
        <p:spPr>
          <a:xfrm>
            <a:off x="7496169" y="3444984"/>
            <a:ext cx="908504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C24:0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0D02A6C-145A-BD30-8884-88310AF240D2}"/>
              </a:ext>
            </a:extLst>
          </p:cNvPr>
          <p:cNvSpPr txBox="1"/>
          <p:nvPr/>
        </p:nvSpPr>
        <p:spPr>
          <a:xfrm>
            <a:off x="3457417" y="1813941"/>
            <a:ext cx="908504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C16:0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7800A7F-C9CB-E6DF-7428-842AE2D1FC44}"/>
              </a:ext>
            </a:extLst>
          </p:cNvPr>
          <p:cNvSpPr txBox="1"/>
          <p:nvPr/>
        </p:nvSpPr>
        <p:spPr>
          <a:xfrm>
            <a:off x="5428719" y="1813941"/>
            <a:ext cx="908504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C17:0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54AC75A-C370-3577-745A-1502AE22CA2E}"/>
              </a:ext>
            </a:extLst>
          </p:cNvPr>
          <p:cNvSpPr txBox="1"/>
          <p:nvPr/>
        </p:nvSpPr>
        <p:spPr>
          <a:xfrm>
            <a:off x="7528749" y="1813941"/>
            <a:ext cx="908504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C18:0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71C68F6-3BCB-F0AB-9C4F-701676A3B505}"/>
              </a:ext>
            </a:extLst>
          </p:cNvPr>
          <p:cNvSpPr txBox="1"/>
          <p:nvPr/>
        </p:nvSpPr>
        <p:spPr>
          <a:xfrm>
            <a:off x="3405012" y="266468"/>
            <a:ext cx="908504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C10:0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5C47D71-E40E-A96B-00CB-7498A6894DA0}"/>
              </a:ext>
            </a:extLst>
          </p:cNvPr>
          <p:cNvSpPr txBox="1"/>
          <p:nvPr/>
        </p:nvSpPr>
        <p:spPr>
          <a:xfrm>
            <a:off x="5376314" y="266468"/>
            <a:ext cx="908504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C12:0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02A26E0-744C-EFBF-7656-AEF6AF0089D7}"/>
              </a:ext>
            </a:extLst>
          </p:cNvPr>
          <p:cNvSpPr txBox="1"/>
          <p:nvPr/>
        </p:nvSpPr>
        <p:spPr>
          <a:xfrm>
            <a:off x="7528749" y="248180"/>
            <a:ext cx="908504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C14:0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8A46FF5-AFF2-456C-9BDE-2E01D97E413A}"/>
              </a:ext>
            </a:extLst>
          </p:cNvPr>
          <p:cNvSpPr txBox="1"/>
          <p:nvPr/>
        </p:nvSpPr>
        <p:spPr>
          <a:xfrm>
            <a:off x="3234184" y="5040382"/>
            <a:ext cx="908504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C26:0</a:t>
            </a:r>
          </a:p>
        </p:txBody>
      </p:sp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id="{DDCCCE5D-9D44-5BD7-1808-1CFE5281AA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3548362"/>
              </p:ext>
            </p:extLst>
          </p:nvPr>
        </p:nvGraphicFramePr>
        <p:xfrm>
          <a:off x="6532578" y="5258760"/>
          <a:ext cx="2370137" cy="162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4" imgW="2370773" imgH="1626333" progId="Prism10.Document">
                  <p:embed/>
                </p:oleObj>
              </mc:Choice>
              <mc:Fallback>
                <p:oleObj name="Prism 10" r:id="rId4" imgW="2370773" imgH="1626333" progId="Prism10.Document">
                  <p:embed/>
                  <p:pic>
                    <p:nvPicPr>
                      <p:cNvPr id="52" name="Object 51">
                        <a:extLst>
                          <a:ext uri="{FF2B5EF4-FFF2-40B4-BE49-F238E27FC236}">
                            <a16:creationId xmlns:a16="http://schemas.microsoft.com/office/drawing/2014/main" id="{DDCCCE5D-9D44-5BD7-1808-1CFE5281AA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32578" y="5258760"/>
                        <a:ext cx="2370137" cy="162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TextBox 52">
            <a:extLst>
              <a:ext uri="{FF2B5EF4-FFF2-40B4-BE49-F238E27FC236}">
                <a16:creationId xmlns:a16="http://schemas.microsoft.com/office/drawing/2014/main" id="{890D459A-3880-4C22-CF70-9699798ADB9B}"/>
              </a:ext>
            </a:extLst>
          </p:cNvPr>
          <p:cNvSpPr txBox="1"/>
          <p:nvPr/>
        </p:nvSpPr>
        <p:spPr>
          <a:xfrm>
            <a:off x="6441620" y="5318395"/>
            <a:ext cx="4122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/>
              <a:t>B.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4540EB8-385F-5751-CCBD-3C94A911B28D}"/>
              </a:ext>
            </a:extLst>
          </p:cNvPr>
          <p:cNvSpPr txBox="1"/>
          <p:nvPr/>
        </p:nvSpPr>
        <p:spPr>
          <a:xfrm>
            <a:off x="2459497" y="248180"/>
            <a:ext cx="4122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/>
              <a:t>A.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A8B5D54-CCEB-D112-B288-F1A58F49CBCB}"/>
              </a:ext>
            </a:extLst>
          </p:cNvPr>
          <p:cNvSpPr txBox="1"/>
          <p:nvPr/>
        </p:nvSpPr>
        <p:spPr>
          <a:xfrm>
            <a:off x="7345566" y="5074884"/>
            <a:ext cx="908504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Total SFAs</a:t>
            </a:r>
          </a:p>
        </p:txBody>
      </p:sp>
    </p:spTree>
    <p:extLst>
      <p:ext uri="{BB962C8B-B14F-4D97-AF65-F5344CB8AC3E}">
        <p14:creationId xmlns:p14="http://schemas.microsoft.com/office/powerpoint/2010/main" val="1056717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FDC586C-A06C-A044-B4BA-DBF14C9C26DB}"/>
              </a:ext>
            </a:extLst>
          </p:cNvPr>
          <p:cNvSpPr txBox="1"/>
          <p:nvPr/>
        </p:nvSpPr>
        <p:spPr>
          <a:xfrm>
            <a:off x="5129784" y="2649527"/>
            <a:ext cx="3044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Option 1</a:t>
            </a:r>
          </a:p>
        </p:txBody>
      </p:sp>
    </p:spTree>
    <p:extLst>
      <p:ext uri="{BB962C8B-B14F-4D97-AF65-F5344CB8AC3E}">
        <p14:creationId xmlns:p14="http://schemas.microsoft.com/office/powerpoint/2010/main" val="15338947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55349C-23EB-4EC0-9269-AF0733EEAF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A90438-A7D7-D49D-C900-60238FB4857E}"/>
              </a:ext>
            </a:extLst>
          </p:cNvPr>
          <p:cNvSpPr txBox="1"/>
          <p:nvPr/>
        </p:nvSpPr>
        <p:spPr>
          <a:xfrm>
            <a:off x="0" y="0"/>
            <a:ext cx="1736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Long chain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221EE3D-441A-C887-92B5-0AA4C5216257}"/>
              </a:ext>
            </a:extLst>
          </p:cNvPr>
          <p:cNvCxnSpPr/>
          <p:nvPr/>
        </p:nvCxnSpPr>
        <p:spPr>
          <a:xfrm flipV="1">
            <a:off x="8290658" y="773764"/>
            <a:ext cx="0" cy="1466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3BF462D-281D-3C2D-4B7A-778F47485C02}"/>
              </a:ext>
            </a:extLst>
          </p:cNvPr>
          <p:cNvCxnSpPr>
            <a:cxnSpLocks/>
          </p:cNvCxnSpPr>
          <p:nvPr/>
        </p:nvCxnSpPr>
        <p:spPr>
          <a:xfrm flipV="1">
            <a:off x="8758785" y="773764"/>
            <a:ext cx="0" cy="72004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6AB111F-A252-67EC-4B91-67AC638B7CDC}"/>
              </a:ext>
            </a:extLst>
          </p:cNvPr>
          <p:cNvCxnSpPr>
            <a:cxnSpLocks/>
          </p:cNvCxnSpPr>
          <p:nvPr/>
        </p:nvCxnSpPr>
        <p:spPr>
          <a:xfrm>
            <a:off x="8290658" y="773764"/>
            <a:ext cx="46812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92CA9394-2B60-3319-9F7A-7D28AE15470B}"/>
              </a:ext>
            </a:extLst>
          </p:cNvPr>
          <p:cNvSpPr txBox="1"/>
          <p:nvPr/>
        </p:nvSpPr>
        <p:spPr>
          <a:xfrm>
            <a:off x="8411025" y="548628"/>
            <a:ext cx="172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*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20725D6-76F3-0B0F-7B78-29B4FB6E6803}"/>
              </a:ext>
            </a:extLst>
          </p:cNvPr>
          <p:cNvCxnSpPr>
            <a:cxnSpLocks/>
          </p:cNvCxnSpPr>
          <p:nvPr/>
        </p:nvCxnSpPr>
        <p:spPr>
          <a:xfrm flipV="1">
            <a:off x="5506138" y="3284873"/>
            <a:ext cx="0" cy="16953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591EA5-1ACE-F73A-F2B3-8176150DCDF9}"/>
              </a:ext>
            </a:extLst>
          </p:cNvPr>
          <p:cNvCxnSpPr>
            <a:cxnSpLocks/>
          </p:cNvCxnSpPr>
          <p:nvPr/>
        </p:nvCxnSpPr>
        <p:spPr>
          <a:xfrm flipV="1">
            <a:off x="6001697" y="3271186"/>
            <a:ext cx="0" cy="3908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B04898E-C697-B0EE-F911-83F73AA9AAD2}"/>
              </a:ext>
            </a:extLst>
          </p:cNvPr>
          <p:cNvCxnSpPr>
            <a:cxnSpLocks/>
          </p:cNvCxnSpPr>
          <p:nvPr/>
        </p:nvCxnSpPr>
        <p:spPr>
          <a:xfrm>
            <a:off x="5506138" y="3271186"/>
            <a:ext cx="4955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139781BA-18C0-4564-032A-9C4F12DEC012}"/>
              </a:ext>
            </a:extLst>
          </p:cNvPr>
          <p:cNvSpPr txBox="1"/>
          <p:nvPr/>
        </p:nvSpPr>
        <p:spPr>
          <a:xfrm>
            <a:off x="5640220" y="3046903"/>
            <a:ext cx="172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*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D7752AC-93AD-715D-E4B9-0A37D6FEEA85}"/>
              </a:ext>
            </a:extLst>
          </p:cNvPr>
          <p:cNvCxnSpPr>
            <a:cxnSpLocks/>
          </p:cNvCxnSpPr>
          <p:nvPr/>
        </p:nvCxnSpPr>
        <p:spPr>
          <a:xfrm flipV="1">
            <a:off x="8218887" y="3390000"/>
            <a:ext cx="0" cy="3771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A28AD79-C0E1-F0E9-4858-2775CC747DF3}"/>
              </a:ext>
            </a:extLst>
          </p:cNvPr>
          <p:cNvCxnSpPr>
            <a:cxnSpLocks/>
          </p:cNvCxnSpPr>
          <p:nvPr/>
        </p:nvCxnSpPr>
        <p:spPr>
          <a:xfrm flipV="1">
            <a:off x="8714446" y="3376313"/>
            <a:ext cx="0" cy="3908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F8F0207-C3E4-8D6B-AA80-00BA76C81381}"/>
              </a:ext>
            </a:extLst>
          </p:cNvPr>
          <p:cNvCxnSpPr>
            <a:cxnSpLocks/>
          </p:cNvCxnSpPr>
          <p:nvPr/>
        </p:nvCxnSpPr>
        <p:spPr>
          <a:xfrm>
            <a:off x="8218887" y="3376313"/>
            <a:ext cx="4955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C1871B0C-8D0A-7012-96E8-DC600D0A7CD7}"/>
              </a:ext>
            </a:extLst>
          </p:cNvPr>
          <p:cNvSpPr txBox="1"/>
          <p:nvPr/>
        </p:nvSpPr>
        <p:spPr>
          <a:xfrm>
            <a:off x="8352969" y="3152030"/>
            <a:ext cx="172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*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BD26F18-D41E-B15D-AD7E-F82C482373B9}"/>
              </a:ext>
            </a:extLst>
          </p:cNvPr>
          <p:cNvCxnSpPr>
            <a:cxnSpLocks/>
          </p:cNvCxnSpPr>
          <p:nvPr/>
        </p:nvCxnSpPr>
        <p:spPr>
          <a:xfrm flipH="1" flipV="1">
            <a:off x="6001697" y="4882025"/>
            <a:ext cx="6629" cy="73646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7C0AC13-1503-8F0C-192F-EA8E2A183A43}"/>
              </a:ext>
            </a:extLst>
          </p:cNvPr>
          <p:cNvCxnSpPr>
            <a:cxnSpLocks/>
          </p:cNvCxnSpPr>
          <p:nvPr/>
        </p:nvCxnSpPr>
        <p:spPr>
          <a:xfrm flipV="1">
            <a:off x="7004489" y="4882025"/>
            <a:ext cx="0" cy="27659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21F2767-0374-3FDF-0284-B1FDC5F64169}"/>
              </a:ext>
            </a:extLst>
          </p:cNvPr>
          <p:cNvCxnSpPr>
            <a:cxnSpLocks/>
          </p:cNvCxnSpPr>
          <p:nvPr/>
        </p:nvCxnSpPr>
        <p:spPr>
          <a:xfrm>
            <a:off x="6008326" y="4886626"/>
            <a:ext cx="99616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E54E7067-D4E6-0A3F-1077-7828801FFBB4}"/>
              </a:ext>
            </a:extLst>
          </p:cNvPr>
          <p:cNvSpPr txBox="1"/>
          <p:nvPr/>
        </p:nvSpPr>
        <p:spPr>
          <a:xfrm>
            <a:off x="6328566" y="4671487"/>
            <a:ext cx="486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**</a:t>
            </a:r>
          </a:p>
        </p:txBody>
      </p:sp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BFF4B0F7-0BE4-A4F0-E310-6D3BB6A6F9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1947693"/>
              </p:ext>
            </p:extLst>
          </p:nvPr>
        </p:nvGraphicFramePr>
        <p:xfrm>
          <a:off x="1685925" y="174625"/>
          <a:ext cx="8820150" cy="650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2" imgW="8819724" imgH="6508212" progId="Prism10.Document">
                  <p:embed/>
                </p:oleObj>
              </mc:Choice>
              <mc:Fallback>
                <p:oleObj name="Prism 10" r:id="rId2" imgW="8819724" imgH="6508212" progId="Prism10.Document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BFF4B0F7-0BE4-A4F0-E310-6D3BB6A6F9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85925" y="174625"/>
                        <a:ext cx="8820150" cy="650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88B33BD-418C-A238-6A8E-7369DF7B564F}"/>
              </a:ext>
            </a:extLst>
          </p:cNvPr>
          <p:cNvCxnSpPr>
            <a:cxnSpLocks/>
          </p:cNvCxnSpPr>
          <p:nvPr/>
        </p:nvCxnSpPr>
        <p:spPr>
          <a:xfrm flipV="1">
            <a:off x="2691790" y="3269532"/>
            <a:ext cx="0" cy="16953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0133C8D-C45F-AB75-2559-1A1BD53C5DEE}"/>
              </a:ext>
            </a:extLst>
          </p:cNvPr>
          <p:cNvCxnSpPr>
            <a:cxnSpLocks/>
          </p:cNvCxnSpPr>
          <p:nvPr/>
        </p:nvCxnSpPr>
        <p:spPr>
          <a:xfrm flipV="1">
            <a:off x="3187349" y="3255845"/>
            <a:ext cx="0" cy="3908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110C77F-AC3F-A36D-CC60-06322B7637AE}"/>
              </a:ext>
            </a:extLst>
          </p:cNvPr>
          <p:cNvCxnSpPr>
            <a:cxnSpLocks/>
          </p:cNvCxnSpPr>
          <p:nvPr/>
        </p:nvCxnSpPr>
        <p:spPr>
          <a:xfrm>
            <a:off x="2691790" y="3255845"/>
            <a:ext cx="4955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2DC99A82-96AA-B88C-F75D-F3ABFBAABE5C}"/>
              </a:ext>
            </a:extLst>
          </p:cNvPr>
          <p:cNvSpPr txBox="1"/>
          <p:nvPr/>
        </p:nvSpPr>
        <p:spPr>
          <a:xfrm>
            <a:off x="2825872" y="3031562"/>
            <a:ext cx="172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9726396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0BA867-8F32-8B73-6D3E-6186B1B822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EE64A27E-BBC7-48F0-01D8-4FFA3D7C04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6073517"/>
              </p:ext>
            </p:extLst>
          </p:nvPr>
        </p:nvGraphicFramePr>
        <p:xfrm>
          <a:off x="1431925" y="2236788"/>
          <a:ext cx="9329738" cy="238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2" imgW="9330396" imgH="2380632" progId="Prism10.Document">
                  <p:embed/>
                </p:oleObj>
              </mc:Choice>
              <mc:Fallback>
                <p:oleObj name="Prism 10" r:id="rId2" imgW="9330396" imgH="2380632" progId="Prism10.Document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EE64A27E-BBC7-48F0-01D8-4FFA3D7C04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431925" y="2236788"/>
                        <a:ext cx="9329738" cy="2381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A4E230A3-CFB5-6196-F0FC-3184798CA43E}"/>
              </a:ext>
            </a:extLst>
          </p:cNvPr>
          <p:cNvSpPr txBox="1"/>
          <p:nvPr/>
        </p:nvSpPr>
        <p:spPr>
          <a:xfrm>
            <a:off x="813816" y="173736"/>
            <a:ext cx="1014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VLCFA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D9F693-D0B8-333F-F9A4-5C7B7405052E}"/>
              </a:ext>
            </a:extLst>
          </p:cNvPr>
          <p:cNvCxnSpPr>
            <a:cxnSpLocks/>
          </p:cNvCxnSpPr>
          <p:nvPr/>
        </p:nvCxnSpPr>
        <p:spPr>
          <a:xfrm flipH="1" flipV="1">
            <a:off x="5900196" y="2877312"/>
            <a:ext cx="6629" cy="73646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F33EC8A-6688-C5C3-5F73-751DE43EB701}"/>
              </a:ext>
            </a:extLst>
          </p:cNvPr>
          <p:cNvCxnSpPr>
            <a:cxnSpLocks/>
          </p:cNvCxnSpPr>
          <p:nvPr/>
        </p:nvCxnSpPr>
        <p:spPr>
          <a:xfrm flipV="1">
            <a:off x="6902988" y="2877312"/>
            <a:ext cx="0" cy="27659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450AFBC-C14C-E2FD-0140-B728D7C7B4EB}"/>
              </a:ext>
            </a:extLst>
          </p:cNvPr>
          <p:cNvCxnSpPr>
            <a:cxnSpLocks/>
          </p:cNvCxnSpPr>
          <p:nvPr/>
        </p:nvCxnSpPr>
        <p:spPr>
          <a:xfrm>
            <a:off x="5906825" y="2881913"/>
            <a:ext cx="99616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6598395-FA26-F54F-9F9E-69FC7F71F45D}"/>
              </a:ext>
            </a:extLst>
          </p:cNvPr>
          <p:cNvSpPr txBox="1"/>
          <p:nvPr/>
        </p:nvSpPr>
        <p:spPr>
          <a:xfrm>
            <a:off x="6227065" y="2666774"/>
            <a:ext cx="486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*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3698C4D-C5B3-2CA7-36CF-6FA93E6BDB6A}"/>
              </a:ext>
            </a:extLst>
          </p:cNvPr>
          <p:cNvCxnSpPr>
            <a:cxnSpLocks/>
          </p:cNvCxnSpPr>
          <p:nvPr/>
        </p:nvCxnSpPr>
        <p:spPr>
          <a:xfrm flipH="1" flipV="1">
            <a:off x="8985304" y="2920269"/>
            <a:ext cx="6629" cy="73646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FA1F052-9307-0D72-E380-F92B3B0F7590}"/>
              </a:ext>
            </a:extLst>
          </p:cNvPr>
          <p:cNvCxnSpPr>
            <a:cxnSpLocks/>
          </p:cNvCxnSpPr>
          <p:nvPr/>
        </p:nvCxnSpPr>
        <p:spPr>
          <a:xfrm flipV="1">
            <a:off x="9981468" y="2918774"/>
            <a:ext cx="0" cy="6749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940B4D8-58D4-4ECA-1514-0FDBCE6191E0}"/>
              </a:ext>
            </a:extLst>
          </p:cNvPr>
          <p:cNvCxnSpPr>
            <a:cxnSpLocks/>
          </p:cNvCxnSpPr>
          <p:nvPr/>
        </p:nvCxnSpPr>
        <p:spPr>
          <a:xfrm>
            <a:off x="8981525" y="2918774"/>
            <a:ext cx="99994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1C442CA9-A3ED-F224-D581-7E8C7C6B74F1}"/>
              </a:ext>
            </a:extLst>
          </p:cNvPr>
          <p:cNvSpPr txBox="1"/>
          <p:nvPr/>
        </p:nvSpPr>
        <p:spPr>
          <a:xfrm>
            <a:off x="9350432" y="2677054"/>
            <a:ext cx="486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10120631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8A6278-00CF-F326-3ED2-0627366719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75193253-DCCD-3886-0377-207633CECB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3696768"/>
              </p:ext>
            </p:extLst>
          </p:nvPr>
        </p:nvGraphicFramePr>
        <p:xfrm>
          <a:off x="2841625" y="247650"/>
          <a:ext cx="8956675" cy="450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2" imgW="7540522" imgH="3789136" progId="Prism10.Document">
                  <p:embed/>
                </p:oleObj>
              </mc:Choice>
              <mc:Fallback>
                <p:oleObj name="Prism 10" r:id="rId2" imgW="7540522" imgH="3789136" progId="Prism10.Document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75193253-DCCD-3886-0377-207633CECB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841625" y="247650"/>
                        <a:ext cx="8956675" cy="4502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5809FBF-05A2-6186-73E9-FB6589853246}"/>
              </a:ext>
            </a:extLst>
          </p:cNvPr>
          <p:cNvCxnSpPr/>
          <p:nvPr/>
        </p:nvCxnSpPr>
        <p:spPr>
          <a:xfrm flipV="1">
            <a:off x="9299036" y="3414622"/>
            <a:ext cx="0" cy="14664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2882FF3-4D0E-4FC3-76E1-7FC3FD828D28}"/>
              </a:ext>
            </a:extLst>
          </p:cNvPr>
          <p:cNvCxnSpPr>
            <a:cxnSpLocks/>
          </p:cNvCxnSpPr>
          <p:nvPr/>
        </p:nvCxnSpPr>
        <p:spPr>
          <a:xfrm flipV="1">
            <a:off x="9833873" y="3414622"/>
            <a:ext cx="0" cy="52333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48E4BE6-CD62-52E1-ECD3-A6AC694091B5}"/>
              </a:ext>
            </a:extLst>
          </p:cNvPr>
          <p:cNvCxnSpPr>
            <a:cxnSpLocks/>
          </p:cNvCxnSpPr>
          <p:nvPr/>
        </p:nvCxnSpPr>
        <p:spPr>
          <a:xfrm>
            <a:off x="9301912" y="3404557"/>
            <a:ext cx="531961" cy="1006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71F30778-6385-526C-9427-387FDE041212}"/>
              </a:ext>
            </a:extLst>
          </p:cNvPr>
          <p:cNvSpPr txBox="1"/>
          <p:nvPr/>
        </p:nvSpPr>
        <p:spPr>
          <a:xfrm>
            <a:off x="9442806" y="3214673"/>
            <a:ext cx="172529" cy="30777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1400" dirty="0"/>
              <a:t>*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E291E34-AEF0-A2F3-95E1-CD492F3CF4E4}"/>
              </a:ext>
            </a:extLst>
          </p:cNvPr>
          <p:cNvCxnSpPr>
            <a:cxnSpLocks/>
          </p:cNvCxnSpPr>
          <p:nvPr/>
        </p:nvCxnSpPr>
        <p:spPr>
          <a:xfrm flipV="1">
            <a:off x="9299036" y="2983305"/>
            <a:ext cx="0" cy="37786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8273975-896A-F929-7D00-29FB0FEFC05D}"/>
              </a:ext>
            </a:extLst>
          </p:cNvPr>
          <p:cNvCxnSpPr>
            <a:cxnSpLocks/>
          </p:cNvCxnSpPr>
          <p:nvPr/>
        </p:nvCxnSpPr>
        <p:spPr>
          <a:xfrm flipV="1">
            <a:off x="10332773" y="2983305"/>
            <a:ext cx="0" cy="2083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848C996-7720-7470-52BB-3CD58CFD0347}"/>
              </a:ext>
            </a:extLst>
          </p:cNvPr>
          <p:cNvCxnSpPr>
            <a:cxnSpLocks/>
          </p:cNvCxnSpPr>
          <p:nvPr/>
        </p:nvCxnSpPr>
        <p:spPr>
          <a:xfrm>
            <a:off x="9299036" y="2983305"/>
            <a:ext cx="103373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2DE0001-E17C-0341-F863-D6A21204DCBB}"/>
              </a:ext>
            </a:extLst>
          </p:cNvPr>
          <p:cNvSpPr txBox="1"/>
          <p:nvPr/>
        </p:nvSpPr>
        <p:spPr>
          <a:xfrm>
            <a:off x="9715260" y="2779712"/>
            <a:ext cx="172529" cy="30777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1400" dirty="0"/>
              <a:t>*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958583-9D98-D779-73C9-77F774529A46}"/>
              </a:ext>
            </a:extLst>
          </p:cNvPr>
          <p:cNvSpPr txBox="1"/>
          <p:nvPr/>
        </p:nvSpPr>
        <p:spPr>
          <a:xfrm>
            <a:off x="228599" y="70112"/>
            <a:ext cx="30021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Figure 2:</a:t>
            </a:r>
          </a:p>
          <a:p>
            <a:endParaRPr lang="en-GB" sz="1200" dirty="0"/>
          </a:p>
          <a:p>
            <a:r>
              <a:rPr lang="en-GB" sz="1200" dirty="0"/>
              <a:t>Pre tumour and post tumour plasma – unsaturated fatty acids 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F00B773-356B-D7EA-5971-9D0BEC7DB5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4463" y="4491811"/>
            <a:ext cx="3854573" cy="245429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3833CD5-922E-D904-43C9-287235C48FF5}"/>
              </a:ext>
            </a:extLst>
          </p:cNvPr>
          <p:cNvSpPr txBox="1"/>
          <p:nvPr/>
        </p:nvSpPr>
        <p:spPr>
          <a:xfrm>
            <a:off x="3230748" y="380814"/>
            <a:ext cx="4649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A.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B109187-EE4B-CF4D-B1BA-487174F066A4}"/>
              </a:ext>
            </a:extLst>
          </p:cNvPr>
          <p:cNvSpPr txBox="1"/>
          <p:nvPr/>
        </p:nvSpPr>
        <p:spPr>
          <a:xfrm>
            <a:off x="5380963" y="4565134"/>
            <a:ext cx="4649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B.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A3EA76-181D-FD28-9913-AD0C840AB26B}"/>
              </a:ext>
            </a:extLst>
          </p:cNvPr>
          <p:cNvSpPr txBox="1"/>
          <p:nvPr/>
        </p:nvSpPr>
        <p:spPr>
          <a:xfrm>
            <a:off x="4268612" y="419286"/>
            <a:ext cx="908504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C16:1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D92571E-F276-7BA2-BA09-F3EC5C60F347}"/>
              </a:ext>
            </a:extLst>
          </p:cNvPr>
          <p:cNvSpPr txBox="1"/>
          <p:nvPr/>
        </p:nvSpPr>
        <p:spPr>
          <a:xfrm>
            <a:off x="9878521" y="419286"/>
            <a:ext cx="908504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C18:1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BC1E5F8-3C42-546C-718F-4436D81FD5E8}"/>
              </a:ext>
            </a:extLst>
          </p:cNvPr>
          <p:cNvSpPr txBox="1"/>
          <p:nvPr/>
        </p:nvSpPr>
        <p:spPr>
          <a:xfrm>
            <a:off x="7094482" y="419286"/>
            <a:ext cx="908504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C18:2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FE2993E-28DF-158F-079B-6933A82756E3}"/>
              </a:ext>
            </a:extLst>
          </p:cNvPr>
          <p:cNvSpPr txBox="1"/>
          <p:nvPr/>
        </p:nvSpPr>
        <p:spPr>
          <a:xfrm>
            <a:off x="4268612" y="2453738"/>
            <a:ext cx="908504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C20:4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64AC35E-9D62-2C31-31A2-758D4D26E5DB}"/>
              </a:ext>
            </a:extLst>
          </p:cNvPr>
          <p:cNvSpPr txBox="1"/>
          <p:nvPr/>
        </p:nvSpPr>
        <p:spPr>
          <a:xfrm>
            <a:off x="6917497" y="2453738"/>
            <a:ext cx="908504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C20:1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12873CA-C2F9-C6AF-76D1-3CC5111699CE}"/>
              </a:ext>
            </a:extLst>
          </p:cNvPr>
          <p:cNvSpPr txBox="1"/>
          <p:nvPr/>
        </p:nvSpPr>
        <p:spPr>
          <a:xfrm>
            <a:off x="9636251" y="2453738"/>
            <a:ext cx="908504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C22:1</a:t>
            </a:r>
          </a:p>
        </p:txBody>
      </p:sp>
    </p:spTree>
    <p:extLst>
      <p:ext uri="{BB962C8B-B14F-4D97-AF65-F5344CB8AC3E}">
        <p14:creationId xmlns:p14="http://schemas.microsoft.com/office/powerpoint/2010/main" val="36028295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0F1E8E0-D74F-106B-5756-6E7432F05A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1712973"/>
              </p:ext>
            </p:extLst>
          </p:nvPr>
        </p:nvGraphicFramePr>
        <p:xfrm>
          <a:off x="2844800" y="11792"/>
          <a:ext cx="6119813" cy="635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3" imgW="6119786" imgH="6349791" progId="Prism10.Document">
                  <p:embed/>
                </p:oleObj>
              </mc:Choice>
              <mc:Fallback>
                <p:oleObj name="Prism 10" r:id="rId3" imgW="6119786" imgH="6349791" progId="Prism10.Document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0F1E8E0-D74F-106B-5756-6E7432F05A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44800" y="11792"/>
                        <a:ext cx="6119813" cy="635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2EA2479E-5854-9437-A3C6-AE34495A04D5}"/>
              </a:ext>
            </a:extLst>
          </p:cNvPr>
          <p:cNvSpPr/>
          <p:nvPr/>
        </p:nvSpPr>
        <p:spPr>
          <a:xfrm>
            <a:off x="5276850" y="151998"/>
            <a:ext cx="1409700" cy="130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8D0B96-52C9-7D25-19C4-FCC38927EAB2}"/>
              </a:ext>
            </a:extLst>
          </p:cNvPr>
          <p:cNvSpPr txBox="1"/>
          <p:nvPr/>
        </p:nvSpPr>
        <p:spPr>
          <a:xfrm>
            <a:off x="3493493" y="-11787"/>
            <a:ext cx="908504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C10:0</a:t>
            </a:r>
          </a:p>
          <a:p>
            <a:pPr algn="ctr"/>
            <a:endParaRPr lang="en-GB" sz="11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E7D537-E983-029E-15A9-8022A7E01AE0}"/>
              </a:ext>
            </a:extLst>
          </p:cNvPr>
          <p:cNvSpPr txBox="1"/>
          <p:nvPr/>
        </p:nvSpPr>
        <p:spPr>
          <a:xfrm>
            <a:off x="5503238" y="-7382"/>
            <a:ext cx="908504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C12:0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661EE38-2884-6FE9-11FB-34A7139859DF}"/>
              </a:ext>
            </a:extLst>
          </p:cNvPr>
          <p:cNvSpPr txBox="1"/>
          <p:nvPr/>
        </p:nvSpPr>
        <p:spPr>
          <a:xfrm>
            <a:off x="7304881" y="-7382"/>
            <a:ext cx="908504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C14:0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CF082B-9FE1-C406-2EB9-8CD5C21D6563}"/>
              </a:ext>
            </a:extLst>
          </p:cNvPr>
          <p:cNvSpPr/>
          <p:nvPr/>
        </p:nvSpPr>
        <p:spPr>
          <a:xfrm>
            <a:off x="5201670" y="1658808"/>
            <a:ext cx="1409700" cy="130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489B416-42C4-936C-6185-42DB8511A861}"/>
              </a:ext>
            </a:extLst>
          </p:cNvPr>
          <p:cNvSpPr txBox="1"/>
          <p:nvPr/>
        </p:nvSpPr>
        <p:spPr>
          <a:xfrm>
            <a:off x="3493493" y="1240393"/>
            <a:ext cx="908504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C16:0</a:t>
            </a:r>
          </a:p>
          <a:p>
            <a:pPr algn="ctr"/>
            <a:endParaRPr lang="en-GB" sz="11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C9AB0B0-5DF0-BAC5-4A01-967E2ED956BF}"/>
              </a:ext>
            </a:extLst>
          </p:cNvPr>
          <p:cNvSpPr txBox="1"/>
          <p:nvPr/>
        </p:nvSpPr>
        <p:spPr>
          <a:xfrm>
            <a:off x="5504655" y="1240393"/>
            <a:ext cx="908504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C17:0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32991F9-59B5-490F-99A9-577A05CC5DCC}"/>
              </a:ext>
            </a:extLst>
          </p:cNvPr>
          <p:cNvSpPr txBox="1"/>
          <p:nvPr/>
        </p:nvSpPr>
        <p:spPr>
          <a:xfrm>
            <a:off x="7306298" y="1240393"/>
            <a:ext cx="908504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C18:0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56AB0D-B9E2-F850-792F-A7C810C1EFDA}"/>
              </a:ext>
            </a:extLst>
          </p:cNvPr>
          <p:cNvSpPr txBox="1"/>
          <p:nvPr/>
        </p:nvSpPr>
        <p:spPr>
          <a:xfrm>
            <a:off x="3493493" y="2919353"/>
            <a:ext cx="908504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C20:0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846996-3092-6AE6-2358-1110F94E17C0}"/>
              </a:ext>
            </a:extLst>
          </p:cNvPr>
          <p:cNvSpPr txBox="1"/>
          <p:nvPr/>
        </p:nvSpPr>
        <p:spPr>
          <a:xfrm>
            <a:off x="5452268" y="2919353"/>
            <a:ext cx="908504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C22:0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179BBCE-CA4B-517F-0DB9-1135AA049341}"/>
              </a:ext>
            </a:extLst>
          </p:cNvPr>
          <p:cNvSpPr txBox="1"/>
          <p:nvPr/>
        </p:nvSpPr>
        <p:spPr>
          <a:xfrm>
            <a:off x="7304881" y="2919353"/>
            <a:ext cx="908504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C24:0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15BA1EC-CC44-57DC-889C-1971318E18A2}"/>
              </a:ext>
            </a:extLst>
          </p:cNvPr>
          <p:cNvSpPr/>
          <p:nvPr/>
        </p:nvSpPr>
        <p:spPr>
          <a:xfrm>
            <a:off x="3570514" y="3188345"/>
            <a:ext cx="1409700" cy="130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942839B-4E25-B5C3-172F-165E55D5F5C2}"/>
              </a:ext>
            </a:extLst>
          </p:cNvPr>
          <p:cNvSpPr/>
          <p:nvPr/>
        </p:nvSpPr>
        <p:spPr>
          <a:xfrm>
            <a:off x="7085155" y="3154047"/>
            <a:ext cx="1409700" cy="130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1E84C04-C0A8-0FE3-F87F-4A7E3AAFF68D}"/>
              </a:ext>
            </a:extLst>
          </p:cNvPr>
          <p:cNvSpPr/>
          <p:nvPr/>
        </p:nvSpPr>
        <p:spPr>
          <a:xfrm>
            <a:off x="5113564" y="4715953"/>
            <a:ext cx="1409700" cy="130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5422DEC-16BA-7914-57A7-A3556CE83215}"/>
              </a:ext>
            </a:extLst>
          </p:cNvPr>
          <p:cNvSpPr txBox="1"/>
          <p:nvPr/>
        </p:nvSpPr>
        <p:spPr>
          <a:xfrm>
            <a:off x="5452268" y="4650551"/>
            <a:ext cx="9085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C26:0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FEDB5BB-E39B-8C98-D3C0-FA2E0FEC6426}"/>
              </a:ext>
            </a:extLst>
          </p:cNvPr>
          <p:cNvSpPr/>
          <p:nvPr/>
        </p:nvSpPr>
        <p:spPr>
          <a:xfrm>
            <a:off x="3242895" y="317728"/>
            <a:ext cx="1409700" cy="130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88788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30E0FE-0E16-2153-F6CC-7C9E4B05E6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1F5DD992-CD89-000D-C3F9-F0366D7331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3081965"/>
              </p:ext>
            </p:extLst>
          </p:nvPr>
        </p:nvGraphicFramePr>
        <p:xfrm>
          <a:off x="2722563" y="201613"/>
          <a:ext cx="7173912" cy="618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2" imgW="5214045" imgH="4494828" progId="Prism10.Document">
                  <p:embed/>
                </p:oleObj>
              </mc:Choice>
              <mc:Fallback>
                <p:oleObj name="Prism 10" r:id="rId2" imgW="5214045" imgH="4494828" progId="Prism10.Document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1F5DD992-CD89-000D-C3F9-F0366D7331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22563" y="201613"/>
                        <a:ext cx="7173912" cy="6184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740D3A35-D8FC-0656-617E-554E05D8CF4C}"/>
              </a:ext>
            </a:extLst>
          </p:cNvPr>
          <p:cNvSpPr txBox="1"/>
          <p:nvPr/>
        </p:nvSpPr>
        <p:spPr>
          <a:xfrm>
            <a:off x="5747435" y="4223561"/>
            <a:ext cx="1124712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900" dirty="0"/>
              <a:t>C22:0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CFC892A-A921-2C36-736E-6C0A5F3AD2D1}"/>
              </a:ext>
            </a:extLst>
          </p:cNvPr>
          <p:cNvSpPr txBox="1"/>
          <p:nvPr/>
        </p:nvSpPr>
        <p:spPr>
          <a:xfrm>
            <a:off x="3689604" y="299033"/>
            <a:ext cx="112471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900" dirty="0"/>
              <a:t>C10:0</a:t>
            </a:r>
          </a:p>
          <a:p>
            <a:pPr algn="ctr"/>
            <a:endParaRPr lang="en-GB" sz="9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8673926-16D3-6704-9D7A-9F3D461DA35A}"/>
              </a:ext>
            </a:extLst>
          </p:cNvPr>
          <p:cNvSpPr txBox="1"/>
          <p:nvPr/>
        </p:nvSpPr>
        <p:spPr>
          <a:xfrm>
            <a:off x="3684237" y="1697800"/>
            <a:ext cx="1124712" cy="5078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900" dirty="0"/>
              <a:t>C16:0</a:t>
            </a:r>
          </a:p>
          <a:p>
            <a:pPr algn="ctr"/>
            <a:endParaRPr lang="en-GB" sz="900" dirty="0"/>
          </a:p>
          <a:p>
            <a:pPr algn="ctr"/>
            <a:endParaRPr lang="en-GB" sz="9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AD38037-0CFE-0181-372A-F32BD613EB77}"/>
              </a:ext>
            </a:extLst>
          </p:cNvPr>
          <p:cNvSpPr txBox="1"/>
          <p:nvPr/>
        </p:nvSpPr>
        <p:spPr>
          <a:xfrm>
            <a:off x="5790882" y="1697800"/>
            <a:ext cx="112471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900" dirty="0"/>
              <a:t>C17:0</a:t>
            </a:r>
          </a:p>
          <a:p>
            <a:pPr algn="ctr"/>
            <a:endParaRPr lang="en-GB" sz="900" dirty="0"/>
          </a:p>
          <a:p>
            <a:pPr algn="ctr"/>
            <a:endParaRPr lang="en-GB" sz="900" dirty="0"/>
          </a:p>
          <a:p>
            <a:pPr algn="ctr"/>
            <a:endParaRPr lang="en-GB" sz="9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338C7F4-8E11-C0AB-917D-80AE05EFC7BC}"/>
              </a:ext>
            </a:extLst>
          </p:cNvPr>
          <p:cNvSpPr txBox="1"/>
          <p:nvPr/>
        </p:nvSpPr>
        <p:spPr>
          <a:xfrm>
            <a:off x="8020176" y="1697800"/>
            <a:ext cx="1124712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900" dirty="0"/>
              <a:t>C18:0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1FB3565-6A0C-CAAA-E4EB-927297492E3A}"/>
              </a:ext>
            </a:extLst>
          </p:cNvPr>
          <p:cNvSpPr txBox="1"/>
          <p:nvPr/>
        </p:nvSpPr>
        <p:spPr>
          <a:xfrm>
            <a:off x="5790882" y="299033"/>
            <a:ext cx="112471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900" dirty="0"/>
              <a:t>C12:0</a:t>
            </a:r>
          </a:p>
          <a:p>
            <a:pPr algn="ctr"/>
            <a:endParaRPr lang="en-GB" sz="9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1223A7-E8AA-8B25-62EB-5F5A6EF3C721}"/>
              </a:ext>
            </a:extLst>
          </p:cNvPr>
          <p:cNvSpPr txBox="1"/>
          <p:nvPr/>
        </p:nvSpPr>
        <p:spPr>
          <a:xfrm>
            <a:off x="8020176" y="299033"/>
            <a:ext cx="1124712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900" dirty="0"/>
              <a:t>C14:0</a:t>
            </a:r>
          </a:p>
        </p:txBody>
      </p:sp>
    </p:spTree>
    <p:extLst>
      <p:ext uri="{BB962C8B-B14F-4D97-AF65-F5344CB8AC3E}">
        <p14:creationId xmlns:p14="http://schemas.microsoft.com/office/powerpoint/2010/main" val="22691751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41FE29-F8B0-E2B6-4C0E-832C668FD4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5C5043C5-9A64-71AB-0B22-8538D73267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8294830"/>
              </p:ext>
            </p:extLst>
          </p:nvPr>
        </p:nvGraphicFramePr>
        <p:xfrm>
          <a:off x="1655763" y="2020888"/>
          <a:ext cx="8455025" cy="2773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2" imgW="5256901" imgH="1723906" progId="Prism10.Document">
                  <p:embed/>
                </p:oleObj>
              </mc:Choice>
              <mc:Fallback>
                <p:oleObj name="Prism 10" r:id="rId2" imgW="5256901" imgH="1723906" progId="Prism10.Document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5C5043C5-9A64-71AB-0B22-8538D73267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55763" y="2020888"/>
                        <a:ext cx="8455025" cy="2773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8BC57A7-872A-F5C1-11A2-CDAC3E134CF6}"/>
              </a:ext>
            </a:extLst>
          </p:cNvPr>
          <p:cNvSpPr txBox="1"/>
          <p:nvPr/>
        </p:nvSpPr>
        <p:spPr>
          <a:xfrm>
            <a:off x="2652558" y="2165429"/>
            <a:ext cx="1124712" cy="2539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050" dirty="0"/>
              <a:t>C22:0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01FAED-89A2-805C-8B96-45285682B34F}"/>
              </a:ext>
            </a:extLst>
          </p:cNvPr>
          <p:cNvSpPr txBox="1"/>
          <p:nvPr/>
        </p:nvSpPr>
        <p:spPr>
          <a:xfrm>
            <a:off x="8162181" y="2144485"/>
            <a:ext cx="1124712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050" dirty="0"/>
              <a:t>C26:0</a:t>
            </a:r>
          </a:p>
          <a:p>
            <a:pPr algn="ctr"/>
            <a:endParaRPr lang="en-GB" sz="105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5B00FD-6CE5-6E4F-9CC4-8B1BF228C73C}"/>
              </a:ext>
            </a:extLst>
          </p:cNvPr>
          <p:cNvSpPr txBox="1"/>
          <p:nvPr/>
        </p:nvSpPr>
        <p:spPr>
          <a:xfrm>
            <a:off x="5320284" y="2167569"/>
            <a:ext cx="1124712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050" dirty="0"/>
              <a:t>C24:0</a:t>
            </a:r>
          </a:p>
          <a:p>
            <a:pPr algn="ctr"/>
            <a:endParaRPr lang="en-GB" sz="1050" dirty="0"/>
          </a:p>
        </p:txBody>
      </p:sp>
    </p:spTree>
    <p:extLst>
      <p:ext uri="{BB962C8B-B14F-4D97-AF65-F5344CB8AC3E}">
        <p14:creationId xmlns:p14="http://schemas.microsoft.com/office/powerpoint/2010/main" val="28214510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1186B-1478-1BF8-9FF7-8CC97FEA7E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C5CE2C88-83D4-D80F-27FE-11CBBF6C67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3246621"/>
              </p:ext>
            </p:extLst>
          </p:nvPr>
        </p:nvGraphicFramePr>
        <p:xfrm>
          <a:off x="654050" y="654050"/>
          <a:ext cx="7015163" cy="4856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2" imgW="5351257" imgH="3705245" progId="Prism10.Document">
                  <p:embed/>
                </p:oleObj>
              </mc:Choice>
              <mc:Fallback>
                <p:oleObj name="Prism 10" r:id="rId2" imgW="5351257" imgH="3705245" progId="Prism10.Document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C5CE2C88-83D4-D80F-27FE-11CBBF6C67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54050" y="654050"/>
                        <a:ext cx="7015163" cy="4856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6B097587-9556-DC3E-EF17-9C015C270BC6}"/>
              </a:ext>
            </a:extLst>
          </p:cNvPr>
          <p:cNvSpPr txBox="1"/>
          <p:nvPr/>
        </p:nvSpPr>
        <p:spPr>
          <a:xfrm>
            <a:off x="1367391" y="755022"/>
            <a:ext cx="112471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900" dirty="0"/>
              <a:t>C16:1</a:t>
            </a:r>
          </a:p>
          <a:p>
            <a:pPr algn="ctr"/>
            <a:endParaRPr lang="en-GB" sz="9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427F9D9-F487-A0D3-466F-888605DA0F61}"/>
              </a:ext>
            </a:extLst>
          </p:cNvPr>
          <p:cNvSpPr txBox="1"/>
          <p:nvPr/>
        </p:nvSpPr>
        <p:spPr>
          <a:xfrm>
            <a:off x="3702667" y="755022"/>
            <a:ext cx="112471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900" dirty="0"/>
              <a:t>C18:1</a:t>
            </a:r>
          </a:p>
          <a:p>
            <a:pPr algn="ctr"/>
            <a:endParaRPr lang="en-GB" sz="900" dirty="0"/>
          </a:p>
          <a:p>
            <a:pPr algn="ctr"/>
            <a:endParaRPr lang="en-GB" sz="900" dirty="0"/>
          </a:p>
          <a:p>
            <a:pPr algn="ctr"/>
            <a:endParaRPr lang="en-GB" sz="9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FB6F98-AEBD-CC49-56E8-43DF517914D2}"/>
              </a:ext>
            </a:extLst>
          </p:cNvPr>
          <p:cNvSpPr txBox="1"/>
          <p:nvPr/>
        </p:nvSpPr>
        <p:spPr>
          <a:xfrm>
            <a:off x="5872335" y="755022"/>
            <a:ext cx="1124712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900" dirty="0"/>
              <a:t>C18:2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8A4854-AC6F-F049-A9F5-D908848CC376}"/>
              </a:ext>
            </a:extLst>
          </p:cNvPr>
          <p:cNvSpPr txBox="1"/>
          <p:nvPr/>
        </p:nvSpPr>
        <p:spPr>
          <a:xfrm>
            <a:off x="3702667" y="2745806"/>
            <a:ext cx="1124712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900" dirty="0"/>
              <a:t>C20:4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611231-D11D-15F0-9646-8AF3CEC608DA}"/>
              </a:ext>
            </a:extLst>
          </p:cNvPr>
          <p:cNvSpPr txBox="1"/>
          <p:nvPr/>
        </p:nvSpPr>
        <p:spPr>
          <a:xfrm>
            <a:off x="1367391" y="2745806"/>
            <a:ext cx="1124712" cy="7848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900" dirty="0"/>
              <a:t>C20:1</a:t>
            </a:r>
          </a:p>
          <a:p>
            <a:pPr algn="ctr"/>
            <a:endParaRPr lang="en-GB" sz="900" dirty="0"/>
          </a:p>
          <a:p>
            <a:pPr algn="ctr"/>
            <a:endParaRPr lang="en-GB" sz="900" dirty="0"/>
          </a:p>
          <a:p>
            <a:pPr algn="ctr"/>
            <a:endParaRPr lang="en-GB" sz="900" dirty="0"/>
          </a:p>
          <a:p>
            <a:pPr algn="ctr"/>
            <a:endParaRPr lang="en-GB" sz="9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C61F2E-3CD9-2641-D8C6-B6F554DEF01B}"/>
              </a:ext>
            </a:extLst>
          </p:cNvPr>
          <p:cNvSpPr txBox="1"/>
          <p:nvPr/>
        </p:nvSpPr>
        <p:spPr>
          <a:xfrm>
            <a:off x="5865225" y="2745806"/>
            <a:ext cx="1124712" cy="10618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900" dirty="0"/>
              <a:t>C22:1</a:t>
            </a:r>
          </a:p>
          <a:p>
            <a:pPr algn="ctr"/>
            <a:endParaRPr lang="en-GB" sz="900" dirty="0"/>
          </a:p>
          <a:p>
            <a:pPr algn="ctr"/>
            <a:endParaRPr lang="en-GB" sz="900" dirty="0"/>
          </a:p>
          <a:p>
            <a:pPr algn="ctr"/>
            <a:endParaRPr lang="en-GB" sz="900" dirty="0"/>
          </a:p>
          <a:p>
            <a:pPr algn="ctr"/>
            <a:endParaRPr lang="en-GB" sz="900" dirty="0"/>
          </a:p>
          <a:p>
            <a:pPr algn="ctr"/>
            <a:endParaRPr lang="en-GB" sz="900" dirty="0"/>
          </a:p>
          <a:p>
            <a:pPr algn="ctr"/>
            <a:endParaRPr lang="en-GB" sz="900" dirty="0"/>
          </a:p>
        </p:txBody>
      </p:sp>
    </p:spTree>
    <p:extLst>
      <p:ext uri="{BB962C8B-B14F-4D97-AF65-F5344CB8AC3E}">
        <p14:creationId xmlns:p14="http://schemas.microsoft.com/office/powerpoint/2010/main" val="1543571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A3ADAA-7DA9-6B3C-BA2B-C9B6A1B46D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6C23347E-6E07-B6DB-96D5-B3216C7D28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5762248"/>
              </p:ext>
            </p:extLst>
          </p:nvPr>
        </p:nvGraphicFramePr>
        <p:xfrm>
          <a:off x="236538" y="1930400"/>
          <a:ext cx="11717337" cy="403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2" imgW="9999528" imgH="3440250" progId="Prism10.Document">
                  <p:embed/>
                </p:oleObj>
              </mc:Choice>
              <mc:Fallback>
                <p:oleObj name="Prism 10" r:id="rId2" imgW="9999528" imgH="3440250" progId="Prism10.Document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6C23347E-6E07-B6DB-96D5-B3216C7D28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36538" y="1930400"/>
                        <a:ext cx="11717337" cy="4032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5F525F1E-F582-BDC0-8486-4ECEA378CE18}"/>
              </a:ext>
            </a:extLst>
          </p:cNvPr>
          <p:cNvSpPr txBox="1"/>
          <p:nvPr/>
        </p:nvSpPr>
        <p:spPr>
          <a:xfrm>
            <a:off x="0" y="-323166"/>
            <a:ext cx="73342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Figure 5:</a:t>
            </a:r>
          </a:p>
          <a:p>
            <a:r>
              <a:rPr lang="en-GB" dirty="0"/>
              <a:t>Total concentrations of saturated vs unsaturated fatty acids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DC558BA-A71F-1D29-555D-AB5FFA80C67D}"/>
              </a:ext>
            </a:extLst>
          </p:cNvPr>
          <p:cNvSpPr/>
          <p:nvPr/>
        </p:nvSpPr>
        <p:spPr>
          <a:xfrm>
            <a:off x="7649031" y="1996497"/>
            <a:ext cx="3004455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F8D218-222C-7081-504B-EE2C8A5489DC}"/>
              </a:ext>
            </a:extLst>
          </p:cNvPr>
          <p:cNvSpPr txBox="1"/>
          <p:nvPr/>
        </p:nvSpPr>
        <p:spPr>
          <a:xfrm>
            <a:off x="2249714" y="1864353"/>
            <a:ext cx="229325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Saturated FAs</a:t>
            </a:r>
          </a:p>
          <a:p>
            <a:pPr algn="ctr"/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99B45A-52D4-5168-C671-DD9BF9C99495}"/>
              </a:ext>
            </a:extLst>
          </p:cNvPr>
          <p:cNvSpPr txBox="1"/>
          <p:nvPr/>
        </p:nvSpPr>
        <p:spPr>
          <a:xfrm>
            <a:off x="8033656" y="1864353"/>
            <a:ext cx="229325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Unsaturated FAs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F14542-BF7A-BCD2-9CF0-7A5C8A519409}"/>
              </a:ext>
            </a:extLst>
          </p:cNvPr>
          <p:cNvSpPr txBox="1"/>
          <p:nvPr/>
        </p:nvSpPr>
        <p:spPr>
          <a:xfrm>
            <a:off x="744878" y="1864353"/>
            <a:ext cx="493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A.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D512B4F-8FB7-89EC-6700-24811F86C222}"/>
              </a:ext>
            </a:extLst>
          </p:cNvPr>
          <p:cNvSpPr txBox="1"/>
          <p:nvPr/>
        </p:nvSpPr>
        <p:spPr>
          <a:xfrm>
            <a:off x="6642215" y="1864353"/>
            <a:ext cx="493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B.</a:t>
            </a:r>
          </a:p>
        </p:txBody>
      </p:sp>
    </p:spTree>
    <p:extLst>
      <p:ext uri="{BB962C8B-B14F-4D97-AF65-F5344CB8AC3E}">
        <p14:creationId xmlns:p14="http://schemas.microsoft.com/office/powerpoint/2010/main" val="9129176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6B56F6-09DB-B0B0-735D-56B4D78D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89AFD7DC-4B30-0027-965B-2AFD8AFF97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0053513"/>
              </p:ext>
            </p:extLst>
          </p:nvPr>
        </p:nvGraphicFramePr>
        <p:xfrm>
          <a:off x="2126116" y="557440"/>
          <a:ext cx="7007225" cy="604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2" imgW="7006800" imgH="6043391" progId="Prism10.Document">
                  <p:embed/>
                </p:oleObj>
              </mc:Choice>
              <mc:Fallback>
                <p:oleObj name="Prism 10" r:id="rId2" imgW="7006800" imgH="6043391" progId="Prism10.Document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89AFD7DC-4B30-0027-965B-2AFD8AFF97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126116" y="557440"/>
                        <a:ext cx="7007225" cy="6043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7F1B8C4B-E71D-698F-219A-336D3D944952}"/>
              </a:ext>
            </a:extLst>
          </p:cNvPr>
          <p:cNvSpPr txBox="1"/>
          <p:nvPr/>
        </p:nvSpPr>
        <p:spPr>
          <a:xfrm>
            <a:off x="200024" y="0"/>
            <a:ext cx="4772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Average fold change to control diet untreated </a:t>
            </a:r>
          </a:p>
        </p:txBody>
      </p:sp>
    </p:spTree>
    <p:extLst>
      <p:ext uri="{BB962C8B-B14F-4D97-AF65-F5344CB8AC3E}">
        <p14:creationId xmlns:p14="http://schemas.microsoft.com/office/powerpoint/2010/main" val="40026524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3C0400-08C0-E801-0CE5-0D32B91E69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0514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12B1B-530E-07D9-F232-39A24B16CC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B6739A8A-6721-0DE8-70A1-94CE3867FE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8815270"/>
              </p:ext>
            </p:extLst>
          </p:nvPr>
        </p:nvGraphicFramePr>
        <p:xfrm>
          <a:off x="3463925" y="1588"/>
          <a:ext cx="7200900" cy="673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2" imgW="7200553" imgH="6738642" progId="Prism10.Document">
                  <p:embed/>
                </p:oleObj>
              </mc:Choice>
              <mc:Fallback>
                <p:oleObj name="Prism 10" r:id="rId2" imgW="7200553" imgH="6738642" progId="Prism10.Document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B6739A8A-6721-0DE8-70A1-94CE3867FE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63925" y="1588"/>
                        <a:ext cx="7200900" cy="673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BE1942B-7907-D8AD-E4FB-7E77434DE1E5}"/>
              </a:ext>
            </a:extLst>
          </p:cNvPr>
          <p:cNvCxnSpPr/>
          <p:nvPr/>
        </p:nvCxnSpPr>
        <p:spPr>
          <a:xfrm flipV="1">
            <a:off x="8836685" y="532681"/>
            <a:ext cx="0" cy="1466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F812F8F-2171-C007-CDFD-5B455125ABDB}"/>
              </a:ext>
            </a:extLst>
          </p:cNvPr>
          <p:cNvCxnSpPr>
            <a:cxnSpLocks/>
          </p:cNvCxnSpPr>
          <p:nvPr/>
        </p:nvCxnSpPr>
        <p:spPr>
          <a:xfrm flipV="1">
            <a:off x="9213372" y="532681"/>
            <a:ext cx="0" cy="52333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7410B71-E8FB-198C-8C5A-AB67B19CECC6}"/>
              </a:ext>
            </a:extLst>
          </p:cNvPr>
          <p:cNvCxnSpPr>
            <a:cxnSpLocks/>
          </p:cNvCxnSpPr>
          <p:nvPr/>
        </p:nvCxnSpPr>
        <p:spPr>
          <a:xfrm>
            <a:off x="8836685" y="532681"/>
            <a:ext cx="37668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48F0F16D-C04B-3D79-BFAA-754E3A060BC8}"/>
              </a:ext>
            </a:extLst>
          </p:cNvPr>
          <p:cNvSpPr txBox="1"/>
          <p:nvPr/>
        </p:nvSpPr>
        <p:spPr>
          <a:xfrm>
            <a:off x="8911447" y="347111"/>
            <a:ext cx="172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*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9050C70-1163-791A-C982-87542496414E}"/>
              </a:ext>
            </a:extLst>
          </p:cNvPr>
          <p:cNvCxnSpPr>
            <a:cxnSpLocks/>
          </p:cNvCxnSpPr>
          <p:nvPr/>
        </p:nvCxnSpPr>
        <p:spPr>
          <a:xfrm flipV="1">
            <a:off x="4296315" y="2427617"/>
            <a:ext cx="0" cy="30288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6E42C1E-BE4C-634C-58D9-0C6FEDB2EB12}"/>
              </a:ext>
            </a:extLst>
          </p:cNvPr>
          <p:cNvCxnSpPr>
            <a:cxnSpLocks/>
          </p:cNvCxnSpPr>
          <p:nvPr/>
        </p:nvCxnSpPr>
        <p:spPr>
          <a:xfrm flipH="1" flipV="1">
            <a:off x="4666652" y="2427617"/>
            <a:ext cx="6350" cy="37668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87D6B3E-C5E8-DFF4-DDFD-0706667EF0C3}"/>
              </a:ext>
            </a:extLst>
          </p:cNvPr>
          <p:cNvCxnSpPr>
            <a:cxnSpLocks/>
          </p:cNvCxnSpPr>
          <p:nvPr/>
        </p:nvCxnSpPr>
        <p:spPr>
          <a:xfrm>
            <a:off x="4289965" y="2427617"/>
            <a:ext cx="37668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786411C-8CD8-D169-6B40-599BCADF1B92}"/>
              </a:ext>
            </a:extLst>
          </p:cNvPr>
          <p:cNvSpPr txBox="1"/>
          <p:nvPr/>
        </p:nvSpPr>
        <p:spPr>
          <a:xfrm>
            <a:off x="4364727" y="2242047"/>
            <a:ext cx="172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*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4BCAEC1-9835-51DA-8277-56038671F007}"/>
              </a:ext>
            </a:extLst>
          </p:cNvPr>
          <p:cNvCxnSpPr/>
          <p:nvPr/>
        </p:nvCxnSpPr>
        <p:spPr>
          <a:xfrm flipV="1">
            <a:off x="6509110" y="2553778"/>
            <a:ext cx="0" cy="1466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E9763C3-0727-0813-181A-56424CEF83CE}"/>
              </a:ext>
            </a:extLst>
          </p:cNvPr>
          <p:cNvCxnSpPr>
            <a:cxnSpLocks/>
          </p:cNvCxnSpPr>
          <p:nvPr/>
        </p:nvCxnSpPr>
        <p:spPr>
          <a:xfrm flipV="1">
            <a:off x="6930247" y="2549824"/>
            <a:ext cx="0" cy="25448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9BF3682-5832-3FDE-7142-EE0FB6432F87}"/>
              </a:ext>
            </a:extLst>
          </p:cNvPr>
          <p:cNvCxnSpPr>
            <a:cxnSpLocks/>
          </p:cNvCxnSpPr>
          <p:nvPr/>
        </p:nvCxnSpPr>
        <p:spPr>
          <a:xfrm>
            <a:off x="6498924" y="2551142"/>
            <a:ext cx="43132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D551BB66-6248-D24F-1B0B-66E25658D03E}"/>
              </a:ext>
            </a:extLst>
          </p:cNvPr>
          <p:cNvSpPr txBox="1"/>
          <p:nvPr/>
        </p:nvSpPr>
        <p:spPr>
          <a:xfrm>
            <a:off x="6590339" y="2371493"/>
            <a:ext cx="172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*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2593AA2-A112-0B51-88F1-F7C806816D5C}"/>
              </a:ext>
            </a:extLst>
          </p:cNvPr>
          <p:cNvCxnSpPr>
            <a:cxnSpLocks/>
          </p:cNvCxnSpPr>
          <p:nvPr/>
        </p:nvCxnSpPr>
        <p:spPr>
          <a:xfrm flipV="1">
            <a:off x="8911447" y="2730500"/>
            <a:ext cx="0" cy="19601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4D4C965-BC45-01C0-58DE-83C92A7F0929}"/>
              </a:ext>
            </a:extLst>
          </p:cNvPr>
          <p:cNvCxnSpPr>
            <a:cxnSpLocks/>
          </p:cNvCxnSpPr>
          <p:nvPr/>
        </p:nvCxnSpPr>
        <p:spPr>
          <a:xfrm flipV="1">
            <a:off x="9316887" y="2730500"/>
            <a:ext cx="0" cy="19601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E4DF56D-6020-B243-A905-60A341295733}"/>
              </a:ext>
            </a:extLst>
          </p:cNvPr>
          <p:cNvCxnSpPr>
            <a:cxnSpLocks/>
          </p:cNvCxnSpPr>
          <p:nvPr/>
        </p:nvCxnSpPr>
        <p:spPr>
          <a:xfrm>
            <a:off x="8911447" y="2730500"/>
            <a:ext cx="4054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002AD2F8-D0EF-DFA6-B8A4-A548AD7DBDAF}"/>
              </a:ext>
            </a:extLst>
          </p:cNvPr>
          <p:cNvSpPr txBox="1"/>
          <p:nvPr/>
        </p:nvSpPr>
        <p:spPr>
          <a:xfrm>
            <a:off x="8976741" y="2523175"/>
            <a:ext cx="172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*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8B88AFF-0EF5-50F1-F7FC-5EBE24DFE753}"/>
              </a:ext>
            </a:extLst>
          </p:cNvPr>
          <p:cNvCxnSpPr>
            <a:cxnSpLocks/>
          </p:cNvCxnSpPr>
          <p:nvPr/>
        </p:nvCxnSpPr>
        <p:spPr>
          <a:xfrm flipV="1">
            <a:off x="6902355" y="5375026"/>
            <a:ext cx="0" cy="60938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D9F58E8-56AA-D750-175F-E2ED7F8CB583}"/>
              </a:ext>
            </a:extLst>
          </p:cNvPr>
          <p:cNvCxnSpPr>
            <a:cxnSpLocks/>
          </p:cNvCxnSpPr>
          <p:nvPr/>
        </p:nvCxnSpPr>
        <p:spPr>
          <a:xfrm flipV="1">
            <a:off x="7654868" y="5375026"/>
            <a:ext cx="0" cy="10418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26090EC-8EC6-83D7-16A8-772872F4B04D}"/>
              </a:ext>
            </a:extLst>
          </p:cNvPr>
          <p:cNvCxnSpPr>
            <a:cxnSpLocks/>
          </p:cNvCxnSpPr>
          <p:nvPr/>
        </p:nvCxnSpPr>
        <p:spPr>
          <a:xfrm>
            <a:off x="6902355" y="5375026"/>
            <a:ext cx="75251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E284845C-A930-290F-F8EB-AECE400B4935}"/>
              </a:ext>
            </a:extLst>
          </p:cNvPr>
          <p:cNvSpPr txBox="1"/>
          <p:nvPr/>
        </p:nvSpPr>
        <p:spPr>
          <a:xfrm>
            <a:off x="7166033" y="5171433"/>
            <a:ext cx="172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*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CFD5411-E873-6C9B-479E-8FC1E5284CFA}"/>
              </a:ext>
            </a:extLst>
          </p:cNvPr>
          <p:cNvCxnSpPr>
            <a:cxnSpLocks/>
          </p:cNvCxnSpPr>
          <p:nvPr/>
        </p:nvCxnSpPr>
        <p:spPr>
          <a:xfrm flipV="1">
            <a:off x="4585590" y="3854702"/>
            <a:ext cx="0" cy="53283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A493134-9026-53C5-B221-781D73B68C00}"/>
              </a:ext>
            </a:extLst>
          </p:cNvPr>
          <p:cNvCxnSpPr>
            <a:cxnSpLocks/>
          </p:cNvCxnSpPr>
          <p:nvPr/>
        </p:nvCxnSpPr>
        <p:spPr>
          <a:xfrm flipV="1">
            <a:off x="5353343" y="3864382"/>
            <a:ext cx="0" cy="13838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FCD6612-0C36-F2B9-0619-E087BF7D472B}"/>
              </a:ext>
            </a:extLst>
          </p:cNvPr>
          <p:cNvCxnSpPr>
            <a:cxnSpLocks/>
          </p:cNvCxnSpPr>
          <p:nvPr/>
        </p:nvCxnSpPr>
        <p:spPr>
          <a:xfrm>
            <a:off x="4585590" y="3857624"/>
            <a:ext cx="7792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1EE5DE50-9BBC-B2D6-5801-ACC9D56E5E6D}"/>
              </a:ext>
            </a:extLst>
          </p:cNvPr>
          <p:cNvSpPr txBox="1"/>
          <p:nvPr/>
        </p:nvSpPr>
        <p:spPr>
          <a:xfrm>
            <a:off x="4802696" y="3676674"/>
            <a:ext cx="508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**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05C8E2D0-D30C-0184-9691-3C32CD748212}"/>
              </a:ext>
            </a:extLst>
          </p:cNvPr>
          <p:cNvCxnSpPr>
            <a:cxnSpLocks/>
          </p:cNvCxnSpPr>
          <p:nvPr/>
        </p:nvCxnSpPr>
        <p:spPr>
          <a:xfrm flipV="1">
            <a:off x="9208636" y="3705453"/>
            <a:ext cx="0" cy="68208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4E75C320-39D6-60DD-2271-E327E6056248}"/>
              </a:ext>
            </a:extLst>
          </p:cNvPr>
          <p:cNvCxnSpPr>
            <a:cxnSpLocks/>
          </p:cNvCxnSpPr>
          <p:nvPr/>
        </p:nvCxnSpPr>
        <p:spPr>
          <a:xfrm flipV="1">
            <a:off x="9970778" y="3705453"/>
            <a:ext cx="0" cy="20836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24F35DD2-63EF-DECB-8A60-7F63C297F79B}"/>
              </a:ext>
            </a:extLst>
          </p:cNvPr>
          <p:cNvCxnSpPr>
            <a:cxnSpLocks/>
          </p:cNvCxnSpPr>
          <p:nvPr/>
        </p:nvCxnSpPr>
        <p:spPr>
          <a:xfrm>
            <a:off x="9199141" y="3705453"/>
            <a:ext cx="7792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AFBA6275-3C3E-A66C-644A-283757A9C5BD}"/>
              </a:ext>
            </a:extLst>
          </p:cNvPr>
          <p:cNvSpPr txBox="1"/>
          <p:nvPr/>
        </p:nvSpPr>
        <p:spPr>
          <a:xfrm>
            <a:off x="9426158" y="3501860"/>
            <a:ext cx="172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*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6CE630-08A0-2C84-8B60-4406EF9E0167}"/>
              </a:ext>
            </a:extLst>
          </p:cNvPr>
          <p:cNvSpPr txBox="1"/>
          <p:nvPr/>
        </p:nvSpPr>
        <p:spPr>
          <a:xfrm>
            <a:off x="164591" y="532681"/>
            <a:ext cx="30021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Figure 1:</a:t>
            </a:r>
          </a:p>
          <a:p>
            <a:endParaRPr lang="en-GB" sz="1200" dirty="0"/>
          </a:p>
          <a:p>
            <a:r>
              <a:rPr lang="en-GB" sz="1200" dirty="0"/>
              <a:t>Pre tumour and post tumour plasma – saturated fatty acids  </a:t>
            </a:r>
          </a:p>
        </p:txBody>
      </p:sp>
    </p:spTree>
    <p:extLst>
      <p:ext uri="{BB962C8B-B14F-4D97-AF65-F5344CB8AC3E}">
        <p14:creationId xmlns:p14="http://schemas.microsoft.com/office/powerpoint/2010/main" val="15236211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710889-2741-7DD2-1DFB-B39D913355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7540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B537D9-D773-F3EB-A347-057E33258E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FEC64E68-862E-BD32-A170-87F0C1A8227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81125" y="1085850"/>
          <a:ext cx="8956675" cy="450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2" imgW="7540522" imgH="3789136" progId="Prism10.Document">
                  <p:embed/>
                </p:oleObj>
              </mc:Choice>
              <mc:Fallback>
                <p:oleObj name="Prism 10" r:id="rId2" imgW="7540522" imgH="3789136" progId="Prism10.Document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FEC64E68-862E-BD32-A170-87F0C1A822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381125" y="1085850"/>
                        <a:ext cx="8956675" cy="4502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337776A-07BF-BEAB-5603-EDD9CF706D53}"/>
              </a:ext>
            </a:extLst>
          </p:cNvPr>
          <p:cNvCxnSpPr/>
          <p:nvPr/>
        </p:nvCxnSpPr>
        <p:spPr>
          <a:xfrm flipV="1">
            <a:off x="7838536" y="4252822"/>
            <a:ext cx="0" cy="14664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9EA364D-4F86-48AA-E544-3B26EB16C94D}"/>
              </a:ext>
            </a:extLst>
          </p:cNvPr>
          <p:cNvCxnSpPr>
            <a:cxnSpLocks/>
          </p:cNvCxnSpPr>
          <p:nvPr/>
        </p:nvCxnSpPr>
        <p:spPr>
          <a:xfrm flipV="1">
            <a:off x="8373373" y="4252822"/>
            <a:ext cx="0" cy="52333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89979D2-04B9-6A82-F4F4-7B6013893CC8}"/>
              </a:ext>
            </a:extLst>
          </p:cNvPr>
          <p:cNvCxnSpPr>
            <a:cxnSpLocks/>
          </p:cNvCxnSpPr>
          <p:nvPr/>
        </p:nvCxnSpPr>
        <p:spPr>
          <a:xfrm>
            <a:off x="7841412" y="4242757"/>
            <a:ext cx="531961" cy="1006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CC5A3A4D-2906-AEEA-EEBD-FD88EEB9EC6F}"/>
              </a:ext>
            </a:extLst>
          </p:cNvPr>
          <p:cNvSpPr txBox="1"/>
          <p:nvPr/>
        </p:nvSpPr>
        <p:spPr>
          <a:xfrm>
            <a:off x="7982306" y="4052873"/>
            <a:ext cx="172529" cy="30777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1400" dirty="0"/>
              <a:t>*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EA70443-525F-4126-3B52-EF304A33E693}"/>
              </a:ext>
            </a:extLst>
          </p:cNvPr>
          <p:cNvCxnSpPr>
            <a:cxnSpLocks/>
          </p:cNvCxnSpPr>
          <p:nvPr/>
        </p:nvCxnSpPr>
        <p:spPr>
          <a:xfrm flipV="1">
            <a:off x="7838536" y="3821505"/>
            <a:ext cx="0" cy="37786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DCC99B3-3A07-379B-FAC8-58A8AFAC1A6F}"/>
              </a:ext>
            </a:extLst>
          </p:cNvPr>
          <p:cNvCxnSpPr>
            <a:cxnSpLocks/>
          </p:cNvCxnSpPr>
          <p:nvPr/>
        </p:nvCxnSpPr>
        <p:spPr>
          <a:xfrm flipV="1">
            <a:off x="8872273" y="3821505"/>
            <a:ext cx="0" cy="2083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A0E8671-FEE2-9E2F-949F-B2FDED41C8DA}"/>
              </a:ext>
            </a:extLst>
          </p:cNvPr>
          <p:cNvCxnSpPr>
            <a:cxnSpLocks/>
          </p:cNvCxnSpPr>
          <p:nvPr/>
        </p:nvCxnSpPr>
        <p:spPr>
          <a:xfrm>
            <a:off x="7838536" y="3821505"/>
            <a:ext cx="103373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90C27A45-9B49-7834-ACC8-FA942C238BBC}"/>
              </a:ext>
            </a:extLst>
          </p:cNvPr>
          <p:cNvSpPr txBox="1"/>
          <p:nvPr/>
        </p:nvSpPr>
        <p:spPr>
          <a:xfrm>
            <a:off x="8254760" y="3617912"/>
            <a:ext cx="172529" cy="30777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1400" dirty="0"/>
              <a:t>*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D877E42-C5D7-17B1-0E10-CB087AA2BCA0}"/>
              </a:ext>
            </a:extLst>
          </p:cNvPr>
          <p:cNvSpPr txBox="1"/>
          <p:nvPr/>
        </p:nvSpPr>
        <p:spPr>
          <a:xfrm>
            <a:off x="228599" y="70112"/>
            <a:ext cx="30021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Figure 2:</a:t>
            </a:r>
          </a:p>
          <a:p>
            <a:endParaRPr lang="en-GB" sz="1200" dirty="0"/>
          </a:p>
          <a:p>
            <a:r>
              <a:rPr lang="en-GB" sz="1200" dirty="0"/>
              <a:t>Pre tumour and post tumour plasma – unsaturated fatty acids  </a:t>
            </a:r>
          </a:p>
        </p:txBody>
      </p:sp>
    </p:spTree>
    <p:extLst>
      <p:ext uri="{BB962C8B-B14F-4D97-AF65-F5344CB8AC3E}">
        <p14:creationId xmlns:p14="http://schemas.microsoft.com/office/powerpoint/2010/main" val="34675525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2DA0BF-2383-B977-FE6F-C9F49994B6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5BB7C6C4-0043-4579-7908-AE8DFC7EE2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7972025"/>
              </p:ext>
            </p:extLst>
          </p:nvPr>
        </p:nvGraphicFramePr>
        <p:xfrm>
          <a:off x="3454400" y="171450"/>
          <a:ext cx="6727825" cy="7110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2" imgW="7069464" imgH="7471698" progId="Prism10.Document">
                  <p:embed/>
                </p:oleObj>
              </mc:Choice>
              <mc:Fallback>
                <p:oleObj name="Prism 10" r:id="rId2" imgW="7069464" imgH="7471698" progId="Prism10.Document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5BB7C6C4-0043-4579-7908-AE8DFC7EE2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54400" y="171450"/>
                        <a:ext cx="6727825" cy="71108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806694FF-4997-F119-8D8F-48F938FE1045}"/>
              </a:ext>
            </a:extLst>
          </p:cNvPr>
          <p:cNvSpPr txBox="1"/>
          <p:nvPr/>
        </p:nvSpPr>
        <p:spPr>
          <a:xfrm>
            <a:off x="228599" y="70112"/>
            <a:ext cx="30021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Figure 3: </a:t>
            </a:r>
          </a:p>
          <a:p>
            <a:endParaRPr lang="en-GB" sz="1200" dirty="0"/>
          </a:p>
          <a:p>
            <a:r>
              <a:rPr lang="en-GB" sz="1200" dirty="0"/>
              <a:t>Treatments post-tumour – saturated fatty acids  </a:t>
            </a:r>
          </a:p>
        </p:txBody>
      </p:sp>
    </p:spTree>
    <p:extLst>
      <p:ext uri="{BB962C8B-B14F-4D97-AF65-F5344CB8AC3E}">
        <p14:creationId xmlns:p14="http://schemas.microsoft.com/office/powerpoint/2010/main" val="628986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C84112-3D94-8194-C12B-CF210FFFDB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38D71B6E-ABA8-892C-FDE4-994F4AA6F29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19275" y="469900"/>
          <a:ext cx="8263664" cy="546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2" imgW="7104397" imgH="4697535" progId="Prism10.Document">
                  <p:embed/>
                </p:oleObj>
              </mc:Choice>
              <mc:Fallback>
                <p:oleObj name="Prism 10" r:id="rId2" imgW="7104397" imgH="4697535" progId="Prism10.Document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38D71B6E-ABA8-892C-FDE4-994F4AA6F2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819275" y="469900"/>
                        <a:ext cx="8263664" cy="546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1BCAED9E-250F-A8CC-21E0-26F6E416A1F1}"/>
              </a:ext>
            </a:extLst>
          </p:cNvPr>
          <p:cNvSpPr txBox="1"/>
          <p:nvPr/>
        </p:nvSpPr>
        <p:spPr>
          <a:xfrm>
            <a:off x="228599" y="70112"/>
            <a:ext cx="4448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Figure 4:</a:t>
            </a:r>
          </a:p>
          <a:p>
            <a:endParaRPr lang="en-GB" sz="1200" dirty="0"/>
          </a:p>
          <a:p>
            <a:r>
              <a:rPr lang="en-GB" sz="1200" dirty="0"/>
              <a:t>Treatments post-tumour – unsaturated fatty acids  </a:t>
            </a:r>
          </a:p>
        </p:txBody>
      </p:sp>
    </p:spTree>
    <p:extLst>
      <p:ext uri="{BB962C8B-B14F-4D97-AF65-F5344CB8AC3E}">
        <p14:creationId xmlns:p14="http://schemas.microsoft.com/office/powerpoint/2010/main" val="3634588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63C7C1-47C1-60EF-701F-EB0E5EBEDE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262FE59-06A3-9EA0-2EF6-6103450858A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3038" y="1182688"/>
          <a:ext cx="11737975" cy="419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2" imgW="10016455" imgH="3577428" progId="Prism10.Document">
                  <p:embed/>
                </p:oleObj>
              </mc:Choice>
              <mc:Fallback>
                <p:oleObj name="Prism 10" r:id="rId2" imgW="10016455" imgH="3577428" progId="Prism10.Document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262FE59-06A3-9EA0-2EF6-6103450858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3038" y="1182688"/>
                        <a:ext cx="11737975" cy="419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D2B86D1-B3F7-8528-81FF-605DAEB45950}"/>
              </a:ext>
            </a:extLst>
          </p:cNvPr>
          <p:cNvSpPr txBox="1"/>
          <p:nvPr/>
        </p:nvSpPr>
        <p:spPr>
          <a:xfrm>
            <a:off x="374903" y="115824"/>
            <a:ext cx="73342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Figure 5:</a:t>
            </a:r>
          </a:p>
          <a:p>
            <a:r>
              <a:rPr lang="en-GB" dirty="0"/>
              <a:t>Total concentrations of saturated vs unsaturated fatty acids </a:t>
            </a:r>
          </a:p>
        </p:txBody>
      </p:sp>
    </p:spTree>
    <p:extLst>
      <p:ext uri="{BB962C8B-B14F-4D97-AF65-F5344CB8AC3E}">
        <p14:creationId xmlns:p14="http://schemas.microsoft.com/office/powerpoint/2010/main" val="4300906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09B911-4C3A-3056-B9B7-73ED501F17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64EE11-0428-94EB-6F42-35125BA9B208}"/>
              </a:ext>
            </a:extLst>
          </p:cNvPr>
          <p:cNvSpPr txBox="1"/>
          <p:nvPr/>
        </p:nvSpPr>
        <p:spPr>
          <a:xfrm>
            <a:off x="5641848" y="2521511"/>
            <a:ext cx="3044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Option 2 </a:t>
            </a:r>
          </a:p>
        </p:txBody>
      </p:sp>
    </p:spTree>
    <p:extLst>
      <p:ext uri="{BB962C8B-B14F-4D97-AF65-F5344CB8AC3E}">
        <p14:creationId xmlns:p14="http://schemas.microsoft.com/office/powerpoint/2010/main" val="25335779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6AC3E5-BA11-56B7-3B18-655D7C7A34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11F9B5D9-C66B-A939-BE9A-DACC43193FC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64560" y="0"/>
          <a:ext cx="7199313" cy="674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2" imgW="7199113" imgH="6742963" progId="Prism10.Document">
                  <p:embed/>
                </p:oleObj>
              </mc:Choice>
              <mc:Fallback>
                <p:oleObj name="Prism 10" r:id="rId2" imgW="7199113" imgH="6742963" progId="Prism10.Document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11F9B5D9-C66B-A939-BE9A-DACC43193F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64560" y="0"/>
                        <a:ext cx="7199313" cy="674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2A2E300-0B38-3FB5-EFEE-A0F110EDFB29}"/>
              </a:ext>
            </a:extLst>
          </p:cNvPr>
          <p:cNvCxnSpPr/>
          <p:nvPr/>
        </p:nvCxnSpPr>
        <p:spPr>
          <a:xfrm flipV="1">
            <a:off x="8836685" y="532681"/>
            <a:ext cx="0" cy="1466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1FAA24B-03C7-A3F9-4CF0-82A2E8C51078}"/>
              </a:ext>
            </a:extLst>
          </p:cNvPr>
          <p:cNvCxnSpPr>
            <a:cxnSpLocks/>
          </p:cNvCxnSpPr>
          <p:nvPr/>
        </p:nvCxnSpPr>
        <p:spPr>
          <a:xfrm flipV="1">
            <a:off x="9213372" y="532681"/>
            <a:ext cx="0" cy="52333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C05CE24-E434-1C39-E4FF-310C681914A5}"/>
              </a:ext>
            </a:extLst>
          </p:cNvPr>
          <p:cNvCxnSpPr>
            <a:cxnSpLocks/>
          </p:cNvCxnSpPr>
          <p:nvPr/>
        </p:nvCxnSpPr>
        <p:spPr>
          <a:xfrm>
            <a:off x="8836685" y="532681"/>
            <a:ext cx="37668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28F5943F-D222-7B88-7693-62D4FC7E709C}"/>
              </a:ext>
            </a:extLst>
          </p:cNvPr>
          <p:cNvSpPr txBox="1"/>
          <p:nvPr/>
        </p:nvSpPr>
        <p:spPr>
          <a:xfrm>
            <a:off x="8911447" y="347111"/>
            <a:ext cx="172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*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EAA4BF2-FF49-20BB-2565-647421AD5823}"/>
              </a:ext>
            </a:extLst>
          </p:cNvPr>
          <p:cNvCxnSpPr>
            <a:cxnSpLocks/>
          </p:cNvCxnSpPr>
          <p:nvPr/>
        </p:nvCxnSpPr>
        <p:spPr>
          <a:xfrm flipV="1">
            <a:off x="4296315" y="2427617"/>
            <a:ext cx="0" cy="30288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906B671-C77E-46BA-FD36-3F42BD275484}"/>
              </a:ext>
            </a:extLst>
          </p:cNvPr>
          <p:cNvCxnSpPr>
            <a:cxnSpLocks/>
          </p:cNvCxnSpPr>
          <p:nvPr/>
        </p:nvCxnSpPr>
        <p:spPr>
          <a:xfrm flipH="1" flipV="1">
            <a:off x="4666652" y="2427617"/>
            <a:ext cx="6350" cy="37668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592A516-7E71-0914-3677-554D1AEBE4B5}"/>
              </a:ext>
            </a:extLst>
          </p:cNvPr>
          <p:cNvCxnSpPr>
            <a:cxnSpLocks/>
          </p:cNvCxnSpPr>
          <p:nvPr/>
        </p:nvCxnSpPr>
        <p:spPr>
          <a:xfrm>
            <a:off x="4289965" y="2427617"/>
            <a:ext cx="37668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C085FD6-0D6C-4AE1-7839-E2EADFC82951}"/>
              </a:ext>
            </a:extLst>
          </p:cNvPr>
          <p:cNvSpPr txBox="1"/>
          <p:nvPr/>
        </p:nvSpPr>
        <p:spPr>
          <a:xfrm>
            <a:off x="4364727" y="2242047"/>
            <a:ext cx="172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*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C8DD91D-E356-DA11-8CF2-7B66964B1DF5}"/>
              </a:ext>
            </a:extLst>
          </p:cNvPr>
          <p:cNvCxnSpPr/>
          <p:nvPr/>
        </p:nvCxnSpPr>
        <p:spPr>
          <a:xfrm flipV="1">
            <a:off x="6509110" y="2553778"/>
            <a:ext cx="0" cy="1466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457180E-4A17-F9E0-6C38-B11837AC450A}"/>
              </a:ext>
            </a:extLst>
          </p:cNvPr>
          <p:cNvCxnSpPr>
            <a:cxnSpLocks/>
          </p:cNvCxnSpPr>
          <p:nvPr/>
        </p:nvCxnSpPr>
        <p:spPr>
          <a:xfrm flipV="1">
            <a:off x="6930247" y="2549824"/>
            <a:ext cx="0" cy="25448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87F3C18-1B84-30EE-4453-398253D1FD57}"/>
              </a:ext>
            </a:extLst>
          </p:cNvPr>
          <p:cNvCxnSpPr>
            <a:cxnSpLocks/>
          </p:cNvCxnSpPr>
          <p:nvPr/>
        </p:nvCxnSpPr>
        <p:spPr>
          <a:xfrm>
            <a:off x="6498924" y="2551142"/>
            <a:ext cx="43132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E2B72138-90FA-A237-438D-108745D5E79F}"/>
              </a:ext>
            </a:extLst>
          </p:cNvPr>
          <p:cNvSpPr txBox="1"/>
          <p:nvPr/>
        </p:nvSpPr>
        <p:spPr>
          <a:xfrm>
            <a:off x="6590339" y="2371493"/>
            <a:ext cx="172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*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79EA28-A918-3B7E-4156-031769ACA4A9}"/>
              </a:ext>
            </a:extLst>
          </p:cNvPr>
          <p:cNvCxnSpPr>
            <a:cxnSpLocks/>
          </p:cNvCxnSpPr>
          <p:nvPr/>
        </p:nvCxnSpPr>
        <p:spPr>
          <a:xfrm flipV="1">
            <a:off x="8911447" y="2730500"/>
            <a:ext cx="0" cy="19601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74B34F6-C41B-1882-DAAD-AD6342C0FC2B}"/>
              </a:ext>
            </a:extLst>
          </p:cNvPr>
          <p:cNvCxnSpPr>
            <a:cxnSpLocks/>
          </p:cNvCxnSpPr>
          <p:nvPr/>
        </p:nvCxnSpPr>
        <p:spPr>
          <a:xfrm flipV="1">
            <a:off x="9316887" y="2730500"/>
            <a:ext cx="0" cy="19601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DDA3CC9-504B-DFB3-C01C-77C7EA633D07}"/>
              </a:ext>
            </a:extLst>
          </p:cNvPr>
          <p:cNvCxnSpPr>
            <a:cxnSpLocks/>
          </p:cNvCxnSpPr>
          <p:nvPr/>
        </p:nvCxnSpPr>
        <p:spPr>
          <a:xfrm>
            <a:off x="8911447" y="2730500"/>
            <a:ext cx="4054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E1B16677-D2E2-50C2-0BBF-7B315172BA97}"/>
              </a:ext>
            </a:extLst>
          </p:cNvPr>
          <p:cNvSpPr txBox="1"/>
          <p:nvPr/>
        </p:nvSpPr>
        <p:spPr>
          <a:xfrm>
            <a:off x="8976741" y="2523175"/>
            <a:ext cx="172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*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07F7313-238E-4051-D328-52BE9F59DAAA}"/>
              </a:ext>
            </a:extLst>
          </p:cNvPr>
          <p:cNvCxnSpPr>
            <a:cxnSpLocks/>
          </p:cNvCxnSpPr>
          <p:nvPr/>
        </p:nvCxnSpPr>
        <p:spPr>
          <a:xfrm flipV="1">
            <a:off x="6902355" y="5375026"/>
            <a:ext cx="0" cy="60938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E614AD6-CE7F-BA7E-0997-BC9C66DEE065}"/>
              </a:ext>
            </a:extLst>
          </p:cNvPr>
          <p:cNvCxnSpPr>
            <a:cxnSpLocks/>
          </p:cNvCxnSpPr>
          <p:nvPr/>
        </p:nvCxnSpPr>
        <p:spPr>
          <a:xfrm flipV="1">
            <a:off x="7654868" y="5375026"/>
            <a:ext cx="0" cy="10418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AB8F3C6-A8ED-7A8A-AB94-9514C0793349}"/>
              </a:ext>
            </a:extLst>
          </p:cNvPr>
          <p:cNvCxnSpPr>
            <a:cxnSpLocks/>
          </p:cNvCxnSpPr>
          <p:nvPr/>
        </p:nvCxnSpPr>
        <p:spPr>
          <a:xfrm>
            <a:off x="6902355" y="5375026"/>
            <a:ext cx="75251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D3CC42AA-F917-955D-2BA1-7FD961EC3C51}"/>
              </a:ext>
            </a:extLst>
          </p:cNvPr>
          <p:cNvSpPr txBox="1"/>
          <p:nvPr/>
        </p:nvSpPr>
        <p:spPr>
          <a:xfrm>
            <a:off x="7166033" y="5171433"/>
            <a:ext cx="172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*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92640D0-D4EE-1D0C-3188-6CB20437FFE9}"/>
              </a:ext>
            </a:extLst>
          </p:cNvPr>
          <p:cNvCxnSpPr>
            <a:cxnSpLocks/>
          </p:cNvCxnSpPr>
          <p:nvPr/>
        </p:nvCxnSpPr>
        <p:spPr>
          <a:xfrm flipV="1">
            <a:off x="4585590" y="3854702"/>
            <a:ext cx="0" cy="53283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4F8AA32-5D70-8F52-2FCB-ECE027B019F8}"/>
              </a:ext>
            </a:extLst>
          </p:cNvPr>
          <p:cNvCxnSpPr>
            <a:cxnSpLocks/>
          </p:cNvCxnSpPr>
          <p:nvPr/>
        </p:nvCxnSpPr>
        <p:spPr>
          <a:xfrm flipV="1">
            <a:off x="5353343" y="3864382"/>
            <a:ext cx="0" cy="13838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68ED601D-3C2A-9B5C-DC7B-9838FBA5257F}"/>
              </a:ext>
            </a:extLst>
          </p:cNvPr>
          <p:cNvCxnSpPr>
            <a:cxnSpLocks/>
          </p:cNvCxnSpPr>
          <p:nvPr/>
        </p:nvCxnSpPr>
        <p:spPr>
          <a:xfrm>
            <a:off x="4585590" y="3857624"/>
            <a:ext cx="7792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69FBFBEA-9DCD-A0E6-2DCB-EC9FBF00FE60}"/>
              </a:ext>
            </a:extLst>
          </p:cNvPr>
          <p:cNvSpPr txBox="1"/>
          <p:nvPr/>
        </p:nvSpPr>
        <p:spPr>
          <a:xfrm>
            <a:off x="4802696" y="3676674"/>
            <a:ext cx="508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**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BF232A0-3772-A140-6A39-B8A42837570D}"/>
              </a:ext>
            </a:extLst>
          </p:cNvPr>
          <p:cNvCxnSpPr>
            <a:cxnSpLocks/>
          </p:cNvCxnSpPr>
          <p:nvPr/>
        </p:nvCxnSpPr>
        <p:spPr>
          <a:xfrm flipV="1">
            <a:off x="9208636" y="3705453"/>
            <a:ext cx="0" cy="68208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7A39E58-878B-BE90-5D0D-785CB9EC7BF3}"/>
              </a:ext>
            </a:extLst>
          </p:cNvPr>
          <p:cNvCxnSpPr>
            <a:cxnSpLocks/>
          </p:cNvCxnSpPr>
          <p:nvPr/>
        </p:nvCxnSpPr>
        <p:spPr>
          <a:xfrm flipV="1">
            <a:off x="9970778" y="3705453"/>
            <a:ext cx="0" cy="20836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B93BB507-3EA0-5A27-D963-02D8691DDD57}"/>
              </a:ext>
            </a:extLst>
          </p:cNvPr>
          <p:cNvCxnSpPr>
            <a:cxnSpLocks/>
          </p:cNvCxnSpPr>
          <p:nvPr/>
        </p:nvCxnSpPr>
        <p:spPr>
          <a:xfrm>
            <a:off x="9199141" y="3705453"/>
            <a:ext cx="7792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AC821BB9-525A-FAA8-3F6C-C49CB712B1BC}"/>
              </a:ext>
            </a:extLst>
          </p:cNvPr>
          <p:cNvSpPr txBox="1"/>
          <p:nvPr/>
        </p:nvSpPr>
        <p:spPr>
          <a:xfrm>
            <a:off x="9426158" y="3501860"/>
            <a:ext cx="172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*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7BD294-BD36-6793-1921-CC4D5FC8164A}"/>
              </a:ext>
            </a:extLst>
          </p:cNvPr>
          <p:cNvSpPr txBox="1"/>
          <p:nvPr/>
        </p:nvSpPr>
        <p:spPr>
          <a:xfrm>
            <a:off x="228599" y="70112"/>
            <a:ext cx="30021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Figure 1:</a:t>
            </a:r>
          </a:p>
          <a:p>
            <a:endParaRPr lang="en-GB" sz="1200" dirty="0"/>
          </a:p>
          <a:p>
            <a:r>
              <a:rPr lang="en-GB" sz="1200" dirty="0"/>
              <a:t>Pre tumour and post tumour plasma – saturated fatty acids  </a:t>
            </a:r>
          </a:p>
        </p:txBody>
      </p:sp>
    </p:spTree>
    <p:extLst>
      <p:ext uri="{BB962C8B-B14F-4D97-AF65-F5344CB8AC3E}">
        <p14:creationId xmlns:p14="http://schemas.microsoft.com/office/powerpoint/2010/main" val="30818543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4024</TotalTime>
  <Words>363</Words>
  <Application>Microsoft Office PowerPoint</Application>
  <PresentationFormat>Widescreen</PresentationFormat>
  <Paragraphs>151</Paragraphs>
  <Slides>30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Aptos</vt:lpstr>
      <vt:lpstr>Aptos Display</vt:lpstr>
      <vt:lpstr>Arial</vt:lpstr>
      <vt:lpstr>Office Theme</vt:lpstr>
      <vt:lpstr>Prism 10</vt:lpstr>
      <vt:lpstr>GraphPad Prism Project</vt:lpstr>
      <vt:lpstr>GC-MS a-polar metabolite data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Southampton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Danielle Tongue</dc:creator>
  <cp:lastModifiedBy>Danielle Tongue</cp:lastModifiedBy>
  <cp:revision>1</cp:revision>
  <dcterms:created xsi:type="dcterms:W3CDTF">2025-08-11T12:32:51Z</dcterms:created>
  <dcterms:modified xsi:type="dcterms:W3CDTF">2025-08-21T06:42:03Z</dcterms:modified>
</cp:coreProperties>
</file>