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4C47E-5670-10B0-D121-0DCE5844B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71789A-2257-0594-D580-385AF72A8B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19380-675B-B9DD-5AA7-7CA27B8B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59FC3-9CA4-BAAE-BDCC-C7D688518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B34ECD-4C17-9391-B51B-F38AD3CA2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166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A66A2-8612-6A4E-557E-E78260CEE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8C689-396B-4933-B222-78E260EB10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77133-D6E5-8D6F-15E3-167F8EFEA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63517-783A-F74A-6EB0-EBFA78901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2DDA6-6280-C170-9271-46AFA485C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418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B92631-CA29-AAE8-682A-164B9E12D9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E31CD9-CFDB-6608-DE89-07C41A8B4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A504E-D903-6E27-BF4A-5387836E9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E933F-E2A1-49E3-86D7-601C93292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947A1-CD80-E1A6-6C0A-C7E647CAD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7820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458E2-9CAC-AB2B-9B5A-B84432F6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BFC7-B0FD-157E-09CE-E68FACCC6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3AB7F-B182-97F1-3DD8-41723ADF2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1447C-7D54-D084-5883-937BF4B6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63FFA-0B43-FF23-A4CF-F7AB4E707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81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579CE-926F-0B70-432A-F269EFE29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8D6AF3-8BE8-1CAC-1907-F7728116C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853A4-A507-09A9-88B3-5CD6C4CF2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879DB-5F67-F6F3-64C7-6AD23AEA9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88BF6-4D3C-D9B5-9F0A-5CCEF6BBB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61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C52D5-ABD4-C176-C02F-AD1F6E08C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0D45B-F6EA-C5A0-B4C4-232ACBEB82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0910F-B836-2BE3-98C8-FE5C49139B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B42377-023B-A675-BBDB-63633524B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11ACB-FD76-C29C-6EB0-F1985653C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78D50-60A4-DF38-27C5-BD61A1881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567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13A5D-8495-32E8-452A-2E25AA27F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DF4DA2-7F84-DC09-DB48-8FEB6FD3E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B5BAF2-6FB5-33D1-1137-793279E7F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120F56-883A-6371-2CA1-8FB21A8D67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3BF4D1-4B6E-A3B8-ED5B-AC92411DB5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0D704A-4E1C-EE18-08D6-05742FE98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A1CA9-6033-1884-46AF-77EF7569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744F77-7F5D-6620-A618-85D1FBBC6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596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CFBDA-BD7D-32BD-A73B-D2DAC3F47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0E1988-1421-FEAD-BBE4-33CC46D84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01A1EB-4727-29FB-C86D-407A4AE22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88222-B25B-D563-147F-C412D84CB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3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FBD7F7-0AD2-643A-BB40-5BADAFDD0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6FA9BF-7F6C-201F-BBEA-8940F3DC5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3018D-6EAE-DA48-D9B7-90FA0CA29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3687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63D26-9886-67C5-6A03-C5F6C52FD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C26C4-33B4-7636-5EE7-DE1678E23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D0C8D4-5419-C769-BAA2-143BD39FC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E1194F-4988-57C3-BA96-F9182930A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2E2BB2-6572-151B-A2DB-EED121342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6B1E9C-6A8E-7CF3-3B35-6F30D92A6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8852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E65E1-DA6E-41EC-88BE-D30814749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2F1BF4-FD08-3387-E8C2-DA876F4F94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B04BED-9B04-6A68-D2F7-291D3EFD6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14EE94-04D5-5960-7835-99A9DA03C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2D7256-219E-3662-8985-AF2087FD2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B356F-8458-6B29-16FC-BB1992DDA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557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DD0260-EAEF-7149-7ED1-0A5AA7539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46E48-322A-F6E9-E8C2-4F3B61BF7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8D55-4EAB-9348-BDF5-C6D4EC6EFE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8A1065-2FC0-4133-A68D-8C3DAC628AE9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270B2-318F-FBE1-042D-39008341E2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37622-5D1D-1744-7C41-240D811177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ABDB24-B654-474F-82A4-9F3C5CD93C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81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55D34-FB0F-B5A7-75B8-B91BF8DBEB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Run 4 – EO771-NDI1 GFP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AE56C5-D3A5-DD07-6571-D15586371E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170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8671A-2C38-5881-58F3-C4FAB14EE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90047"/>
            <a:ext cx="10515600" cy="1325563"/>
          </a:xfrm>
        </p:spPr>
        <p:txBody>
          <a:bodyPr/>
          <a:lstStyle/>
          <a:p>
            <a:r>
              <a:rPr lang="en-GB" dirty="0"/>
              <a:t>C12:0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650B9E-8287-66B4-1602-18CA030C2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29" y="948779"/>
            <a:ext cx="9748646" cy="56915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D5CE6A-A937-CBAE-F0A5-453D9D916A42}"/>
              </a:ext>
            </a:extLst>
          </p:cNvPr>
          <p:cNvSpPr txBox="1"/>
          <p:nvPr/>
        </p:nvSpPr>
        <p:spPr>
          <a:xfrm>
            <a:off x="10184075" y="4517572"/>
            <a:ext cx="1877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Also FA_02 is strange across all samples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B78619-9899-CEEA-BF6C-E50A79AED456}"/>
              </a:ext>
            </a:extLst>
          </p:cNvPr>
          <p:cNvSpPr/>
          <p:nvPr/>
        </p:nvSpPr>
        <p:spPr>
          <a:xfrm>
            <a:off x="8871857" y="5355771"/>
            <a:ext cx="1442847" cy="71845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807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C2C3C-317A-C592-D62C-3BD9A800D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-146503"/>
            <a:ext cx="10515600" cy="1325563"/>
          </a:xfrm>
        </p:spPr>
        <p:txBody>
          <a:bodyPr/>
          <a:lstStyle/>
          <a:p>
            <a:r>
              <a:rPr lang="en-GB" dirty="0"/>
              <a:t>C16 – broad peaks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AA6248-7AEE-F368-3775-1E71A164E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20" y="1200831"/>
            <a:ext cx="8575627" cy="499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48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4E4A1-C536-2392-FED7-03B2C16D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4E087-341F-BD4E-90CC-3684B6605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Samples 22, 31 and 59 look different across all FAs </a:t>
            </a:r>
          </a:p>
        </p:txBody>
      </p:sp>
    </p:spTree>
    <p:extLst>
      <p:ext uri="{BB962C8B-B14F-4D97-AF65-F5344CB8AC3E}">
        <p14:creationId xmlns:p14="http://schemas.microsoft.com/office/powerpoint/2010/main" val="3616061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30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Run 4 – EO771-NDI1 GFP </vt:lpstr>
      <vt:lpstr>C12:0</vt:lpstr>
      <vt:lpstr>C16 – broad peaks</vt:lpstr>
      <vt:lpstr>PowerPoint Presentation</vt:lpstr>
    </vt:vector>
  </TitlesOfParts>
  <Company>University of Southampton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Danielle Tongue</dc:creator>
  <cp:lastModifiedBy>Danielle Tongue</cp:lastModifiedBy>
  <cp:revision>1</cp:revision>
  <dcterms:created xsi:type="dcterms:W3CDTF">2025-08-07T10:33:05Z</dcterms:created>
  <dcterms:modified xsi:type="dcterms:W3CDTF">2025-08-07T11:41:43Z</dcterms:modified>
</cp:coreProperties>
</file>