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1386800" cy="30279975"/>
  <p:notesSz cx="6858000" cy="9144000"/>
  <p:custDataLst>
    <p:tags r:id="rId3"/>
  </p:custDataLst>
  <p:defaultTextStyle>
    <a:defPPr>
      <a:defRPr lang="en-US"/>
    </a:defPPr>
    <a:lvl1pPr marL="0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59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19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78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37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797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57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16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75" algn="l" defTabSz="2952319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DFF"/>
    <a:srgbClr val="FFFFFF"/>
    <a:srgbClr val="005C84"/>
    <a:srgbClr val="F0D5D4"/>
    <a:srgbClr val="F5E4E3"/>
    <a:srgbClr val="006699"/>
    <a:srgbClr val="085C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0A7B88-56C9-44D8-8DD1-752F56DE846B}" v="28" dt="2026-02-09T20:54:37.6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30" d="100"/>
          <a:sy n="30" d="100"/>
        </p:scale>
        <p:origin x="1805" y="-2069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eanne Nicholls" userId="61d3d1ba52bc8001" providerId="LiveId" clId="{E446F2BE-0253-4A61-8D41-E3EC36BDA1BA}"/>
    <pc:docChg chg="undo custSel modSld">
      <pc:chgData name="Leeanne Nicholls" userId="61d3d1ba52bc8001" providerId="LiveId" clId="{E446F2BE-0253-4A61-8D41-E3EC36BDA1BA}" dt="2026-02-09T21:10:31.221" v="488" actId="207"/>
      <pc:docMkLst>
        <pc:docMk/>
      </pc:docMkLst>
      <pc:sldChg chg="addSp delSp modSp mod">
        <pc:chgData name="Leeanne Nicholls" userId="61d3d1ba52bc8001" providerId="LiveId" clId="{E446F2BE-0253-4A61-8D41-E3EC36BDA1BA}" dt="2026-02-09T21:10:31.221" v="488" actId="207"/>
        <pc:sldMkLst>
          <pc:docMk/>
          <pc:sldMk cId="1751740023" sldId="256"/>
        </pc:sldMkLst>
        <pc:spChg chg="mod">
          <ac:chgData name="Leeanne Nicholls" userId="61d3d1ba52bc8001" providerId="LiveId" clId="{E446F2BE-0253-4A61-8D41-E3EC36BDA1BA}" dt="2026-02-09T21:01:24.910" v="477" actId="207"/>
          <ac:spMkLst>
            <pc:docMk/>
            <pc:sldMk cId="1751740023" sldId="256"/>
            <ac:spMk id="3" creationId="{552253AB-FFFA-3AA3-D00F-35DE21D5B883}"/>
          </ac:spMkLst>
        </pc:spChg>
        <pc:spChg chg="mod">
          <ac:chgData name="Leeanne Nicholls" userId="61d3d1ba52bc8001" providerId="LiveId" clId="{E446F2BE-0253-4A61-8D41-E3EC36BDA1BA}" dt="2026-02-09T21:05:20.645" v="485" actId="207"/>
          <ac:spMkLst>
            <pc:docMk/>
            <pc:sldMk cId="1751740023" sldId="256"/>
            <ac:spMk id="4" creationId="{C094EAD4-8CFF-9A2E-5B20-ABC31294B9FF}"/>
          </ac:spMkLst>
        </pc:spChg>
        <pc:spChg chg="add del mod">
          <ac:chgData name="Leeanne Nicholls" userId="61d3d1ba52bc8001" providerId="LiveId" clId="{E446F2BE-0253-4A61-8D41-E3EC36BDA1BA}" dt="2026-02-09T16:58:46.337" v="25"/>
          <ac:spMkLst>
            <pc:docMk/>
            <pc:sldMk cId="1751740023" sldId="256"/>
            <ac:spMk id="5" creationId="{C62E1C8A-1E6C-CE83-6875-F10AF93CA8E0}"/>
          </ac:spMkLst>
        </pc:spChg>
        <pc:spChg chg="add del mod">
          <ac:chgData name="Leeanne Nicholls" userId="61d3d1ba52bc8001" providerId="LiveId" clId="{E446F2BE-0253-4A61-8D41-E3EC36BDA1BA}" dt="2026-02-09T16:58:46.337" v="23" actId="21"/>
          <ac:spMkLst>
            <pc:docMk/>
            <pc:sldMk cId="1751740023" sldId="256"/>
            <ac:spMk id="6" creationId="{091DCB00-2AD9-3A4F-FD54-750D83F0BDF2}"/>
          </ac:spMkLst>
        </pc:spChg>
        <pc:spChg chg="add mod">
          <ac:chgData name="Leeanne Nicholls" userId="61d3d1ba52bc8001" providerId="LiveId" clId="{E446F2BE-0253-4A61-8D41-E3EC36BDA1BA}" dt="2026-02-09T17:01:26.639" v="36" actId="767"/>
          <ac:spMkLst>
            <pc:docMk/>
            <pc:sldMk cId="1751740023" sldId="256"/>
            <ac:spMk id="7" creationId="{7131F69B-0E3C-8199-496F-EECE742C99EC}"/>
          </ac:spMkLst>
        </pc:spChg>
        <pc:spChg chg="add mod">
          <ac:chgData name="Leeanne Nicholls" userId="61d3d1ba52bc8001" providerId="LiveId" clId="{E446F2BE-0253-4A61-8D41-E3EC36BDA1BA}" dt="2026-02-09T17:01:24.721" v="35" actId="14100"/>
          <ac:spMkLst>
            <pc:docMk/>
            <pc:sldMk cId="1751740023" sldId="256"/>
            <ac:spMk id="9" creationId="{2F1AD649-AC8E-12F1-1501-D4CE3A304F70}"/>
          </ac:spMkLst>
        </pc:spChg>
        <pc:spChg chg="add del mod">
          <ac:chgData name="Leeanne Nicholls" userId="61d3d1ba52bc8001" providerId="LiveId" clId="{E446F2BE-0253-4A61-8D41-E3EC36BDA1BA}" dt="2026-02-09T17:17:37.393" v="165"/>
          <ac:spMkLst>
            <pc:docMk/>
            <pc:sldMk cId="1751740023" sldId="256"/>
            <ac:spMk id="10" creationId="{429BCA9E-C73A-9084-75D5-749C8E5F24B5}"/>
          </ac:spMkLst>
        </pc:spChg>
        <pc:spChg chg="add mod">
          <ac:chgData name="Leeanne Nicholls" userId="61d3d1ba52bc8001" providerId="LiveId" clId="{E446F2BE-0253-4A61-8D41-E3EC36BDA1BA}" dt="2026-02-09T20:50:37.192" v="448" actId="20577"/>
          <ac:spMkLst>
            <pc:docMk/>
            <pc:sldMk cId="1751740023" sldId="256"/>
            <ac:spMk id="11" creationId="{8495ADB6-5100-84A2-7E95-F1BCAA4F472D}"/>
          </ac:spMkLst>
        </pc:spChg>
        <pc:spChg chg="mod">
          <ac:chgData name="Leeanne Nicholls" userId="61d3d1ba52bc8001" providerId="LiveId" clId="{E446F2BE-0253-4A61-8D41-E3EC36BDA1BA}" dt="2026-02-09T21:10:31.221" v="488" actId="207"/>
          <ac:spMkLst>
            <pc:docMk/>
            <pc:sldMk cId="1751740023" sldId="256"/>
            <ac:spMk id="16" creationId="{3F888DAD-AE63-7589-D3D4-0C07932B046C}"/>
          </ac:spMkLst>
        </pc:spChg>
        <pc:spChg chg="add del mod">
          <ac:chgData name="Leeanne Nicholls" userId="61d3d1ba52bc8001" providerId="LiveId" clId="{E446F2BE-0253-4A61-8D41-E3EC36BDA1BA}" dt="2026-02-09T17:17:37.393" v="167"/>
          <ac:spMkLst>
            <pc:docMk/>
            <pc:sldMk cId="1751740023" sldId="256"/>
            <ac:spMk id="20" creationId="{8831ECCD-C8CB-9A57-EA17-B76F0FFD1284}"/>
          </ac:spMkLst>
        </pc:spChg>
        <pc:spChg chg="add mod">
          <ac:chgData name="Leeanne Nicholls" userId="61d3d1ba52bc8001" providerId="LiveId" clId="{E446F2BE-0253-4A61-8D41-E3EC36BDA1BA}" dt="2026-02-09T17:33:32.592" v="267" actId="14100"/>
          <ac:spMkLst>
            <pc:docMk/>
            <pc:sldMk cId="1751740023" sldId="256"/>
            <ac:spMk id="21" creationId="{9DCFFD9A-BE0F-2225-7059-3C8E9200A38B}"/>
          </ac:spMkLst>
        </pc:spChg>
        <pc:spChg chg="add del mod">
          <ac:chgData name="Leeanne Nicholls" userId="61d3d1ba52bc8001" providerId="LiveId" clId="{E446F2BE-0253-4A61-8D41-E3EC36BDA1BA}" dt="2026-02-09T17:17:37.407" v="169"/>
          <ac:spMkLst>
            <pc:docMk/>
            <pc:sldMk cId="1751740023" sldId="256"/>
            <ac:spMk id="30" creationId="{D7A1A38F-CD1F-0B47-38E8-B5A4FBF4991E}"/>
          </ac:spMkLst>
        </pc:spChg>
        <pc:spChg chg="add mod">
          <ac:chgData name="Leeanne Nicholls" userId="61d3d1ba52bc8001" providerId="LiveId" clId="{E446F2BE-0253-4A61-8D41-E3EC36BDA1BA}" dt="2026-02-09T17:53:32.038" v="369" actId="20577"/>
          <ac:spMkLst>
            <pc:docMk/>
            <pc:sldMk cId="1751740023" sldId="256"/>
            <ac:spMk id="31" creationId="{7378139D-89DC-76E7-B9A2-BF4CBC6AEB1B}"/>
          </ac:spMkLst>
        </pc:spChg>
        <pc:spChg chg="add del mod">
          <ac:chgData name="Leeanne Nicholls" userId="61d3d1ba52bc8001" providerId="LiveId" clId="{E446F2BE-0253-4A61-8D41-E3EC36BDA1BA}" dt="2026-02-09T17:48:48.944" v="350"/>
          <ac:spMkLst>
            <pc:docMk/>
            <pc:sldMk cId="1751740023" sldId="256"/>
            <ac:spMk id="37" creationId="{0B5C4F08-7961-81EF-2EE9-FD28C6C751D3}"/>
          </ac:spMkLst>
        </pc:spChg>
        <pc:spChg chg="add mod">
          <ac:chgData name="Leeanne Nicholls" userId="61d3d1ba52bc8001" providerId="LiveId" clId="{E446F2BE-0253-4A61-8D41-E3EC36BDA1BA}" dt="2026-02-09T20:41:14.607" v="381" actId="20577"/>
          <ac:spMkLst>
            <pc:docMk/>
            <pc:sldMk cId="1751740023" sldId="256"/>
            <ac:spMk id="38" creationId="{D0959ED5-871A-CD87-9598-D4907B3DD726}"/>
          </ac:spMkLst>
        </pc:spChg>
        <pc:spChg chg="mod">
          <ac:chgData name="Leeanne Nicholls" userId="61d3d1ba52bc8001" providerId="LiveId" clId="{E446F2BE-0253-4A61-8D41-E3EC36BDA1BA}" dt="2026-02-09T21:04:16.865" v="483" actId="115"/>
          <ac:spMkLst>
            <pc:docMk/>
            <pc:sldMk cId="1751740023" sldId="256"/>
            <ac:spMk id="42" creationId="{DF485074-F779-0726-FAE7-6F5AAB9868F3}"/>
          </ac:spMkLst>
        </pc:spChg>
        <pc:spChg chg="add del mod">
          <ac:chgData name="Leeanne Nicholls" userId="61d3d1ba52bc8001" providerId="LiveId" clId="{E446F2BE-0253-4A61-8D41-E3EC36BDA1BA}" dt="2026-02-09T17:48:48.944" v="352"/>
          <ac:spMkLst>
            <pc:docMk/>
            <pc:sldMk cId="1751740023" sldId="256"/>
            <ac:spMk id="45" creationId="{84157304-50B7-C233-C15F-230A0C21D7EE}"/>
          </ac:spMkLst>
        </pc:spChg>
        <pc:spChg chg="add mod">
          <ac:chgData name="Leeanne Nicholls" userId="61d3d1ba52bc8001" providerId="LiveId" clId="{E446F2BE-0253-4A61-8D41-E3EC36BDA1BA}" dt="2026-02-09T20:50:10.004" v="442"/>
          <ac:spMkLst>
            <pc:docMk/>
            <pc:sldMk cId="1751740023" sldId="256"/>
            <ac:spMk id="46" creationId="{3415D41C-D8E8-2F94-E069-B8A12561A2FA}"/>
          </ac:spMkLst>
        </pc:spChg>
        <pc:spChg chg="add del mod">
          <ac:chgData name="Leeanne Nicholls" userId="61d3d1ba52bc8001" providerId="LiveId" clId="{E446F2BE-0253-4A61-8D41-E3EC36BDA1BA}" dt="2026-02-09T17:48:48.944" v="354"/>
          <ac:spMkLst>
            <pc:docMk/>
            <pc:sldMk cId="1751740023" sldId="256"/>
            <ac:spMk id="48" creationId="{E45EE896-C4EE-A6BF-E8EE-E4BF777B9ECB}"/>
          </ac:spMkLst>
        </pc:spChg>
        <pc:spChg chg="add mod">
          <ac:chgData name="Leeanne Nicholls" userId="61d3d1ba52bc8001" providerId="LiveId" clId="{E446F2BE-0253-4A61-8D41-E3EC36BDA1BA}" dt="2026-02-09T20:47:42.279" v="429" actId="1076"/>
          <ac:spMkLst>
            <pc:docMk/>
            <pc:sldMk cId="1751740023" sldId="256"/>
            <ac:spMk id="49" creationId="{FA8B8759-C055-DDF4-18A8-7CFF8E2D6987}"/>
          </ac:spMkLst>
        </pc:spChg>
        <pc:spChg chg="mod">
          <ac:chgData name="Leeanne Nicholls" userId="61d3d1ba52bc8001" providerId="LiveId" clId="{E446F2BE-0253-4A61-8D41-E3EC36BDA1BA}" dt="2026-02-09T21:10:11.098" v="487" actId="207"/>
          <ac:spMkLst>
            <pc:docMk/>
            <pc:sldMk cId="1751740023" sldId="256"/>
            <ac:spMk id="104" creationId="{1287B671-16E0-8F1A-C8C0-B07BF6F10491}"/>
          </ac:spMkLst>
        </pc:spChg>
        <pc:cxnChg chg="add del">
          <ac:chgData name="Leeanne Nicholls" userId="61d3d1ba52bc8001" providerId="LiveId" clId="{E446F2BE-0253-4A61-8D41-E3EC36BDA1BA}" dt="2026-02-09T17:05:04.325" v="63" actId="11529"/>
          <ac:cxnSpMkLst>
            <pc:docMk/>
            <pc:sldMk cId="1751740023" sldId="256"/>
            <ac:cxnSpMk id="14" creationId="{DBF5EE62-944D-E2AC-4EA5-D0D74CA4219B}"/>
          </ac:cxnSpMkLst>
        </pc:cxnChg>
        <pc:cxnChg chg="add mod">
          <ac:chgData name="Leeanne Nicholls" userId="61d3d1ba52bc8001" providerId="LiveId" clId="{E446F2BE-0253-4A61-8D41-E3EC36BDA1BA}" dt="2026-02-09T17:33:21.386" v="265" actId="1076"/>
          <ac:cxnSpMkLst>
            <pc:docMk/>
            <pc:sldMk cId="1751740023" sldId="256"/>
            <ac:cxnSpMk id="18" creationId="{911176DC-9F72-39E6-82CB-6F759B610376}"/>
          </ac:cxnSpMkLst>
        </pc:cxnChg>
        <pc:cxnChg chg="add del mod">
          <ac:chgData name="Leeanne Nicholls" userId="61d3d1ba52bc8001" providerId="LiveId" clId="{E446F2BE-0253-4A61-8D41-E3EC36BDA1BA}" dt="2026-02-09T17:17:37.393" v="163" actId="478"/>
          <ac:cxnSpMkLst>
            <pc:docMk/>
            <pc:sldMk cId="1751740023" sldId="256"/>
            <ac:cxnSpMk id="24" creationId="{C67913F3-772D-A570-EA3A-868C1732A311}"/>
          </ac:cxnSpMkLst>
        </pc:cxnChg>
        <pc:cxnChg chg="add mod">
          <ac:chgData name="Leeanne Nicholls" userId="61d3d1ba52bc8001" providerId="LiveId" clId="{E446F2BE-0253-4A61-8D41-E3EC36BDA1BA}" dt="2026-02-09T17:33:44.276" v="268" actId="1076"/>
          <ac:cxnSpMkLst>
            <pc:docMk/>
            <pc:sldMk cId="1751740023" sldId="256"/>
            <ac:cxnSpMk id="35" creationId="{D83E723A-6248-D36D-7A47-87B54BA0A02F}"/>
          </ac:cxnSpMkLst>
        </pc:cxnChg>
        <pc:cxnChg chg="add mod">
          <ac:chgData name="Leeanne Nicholls" userId="61d3d1ba52bc8001" providerId="LiveId" clId="{E446F2BE-0253-4A61-8D41-E3EC36BDA1BA}" dt="2026-02-09T17:44:57.985" v="335" actId="1076"/>
          <ac:cxnSpMkLst>
            <pc:docMk/>
            <pc:sldMk cId="1751740023" sldId="256"/>
            <ac:cxnSpMk id="36" creationId="{94702C2B-F3B2-A043-6B49-4D2C1F4D6EEA}"/>
          </ac:cxnSpMkLst>
        </pc:cxnChg>
        <pc:cxnChg chg="add mod">
          <ac:chgData name="Leeanne Nicholls" userId="61d3d1ba52bc8001" providerId="LiveId" clId="{E446F2BE-0253-4A61-8D41-E3EC36BDA1BA}" dt="2026-02-09T17:22:46.306" v="202" actId="14100"/>
          <ac:cxnSpMkLst>
            <pc:docMk/>
            <pc:sldMk cId="1751740023" sldId="256"/>
            <ac:cxnSpMk id="39" creationId="{F0CC27F4-039D-702B-A329-B95B6F2C3793}"/>
          </ac:cxnSpMkLst>
        </pc:cxnChg>
        <pc:cxnChg chg="add mod">
          <ac:chgData name="Leeanne Nicholls" userId="61d3d1ba52bc8001" providerId="LiveId" clId="{E446F2BE-0253-4A61-8D41-E3EC36BDA1BA}" dt="2026-02-09T17:45:10.803" v="337" actId="1076"/>
          <ac:cxnSpMkLst>
            <pc:docMk/>
            <pc:sldMk cId="1751740023" sldId="256"/>
            <ac:cxnSpMk id="41" creationId="{883FF774-3637-7B2C-0DA4-BD8EB3BF51B0}"/>
          </ac:cxnSpMkLst>
        </pc:cxnChg>
        <pc:cxnChg chg="add mod">
          <ac:chgData name="Leeanne Nicholls" userId="61d3d1ba52bc8001" providerId="LiveId" clId="{E446F2BE-0253-4A61-8D41-E3EC36BDA1BA}" dt="2026-02-09T20:49:16.404" v="438" actId="1076"/>
          <ac:cxnSpMkLst>
            <pc:docMk/>
            <pc:sldMk cId="1751740023" sldId="256"/>
            <ac:cxnSpMk id="47" creationId="{85E413F0-6789-8B2C-00DD-42CB2C8917F7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1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7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BB966-EE47-4E85-A60A-9E3A61D1BFCB}" type="datetimeFigureOut">
              <a:rPr lang="en-GB" smtClean="0"/>
              <a:t>09/02/2026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1EEF-DA0B-46FC-9E64-938C419CC785}" type="slidenum">
              <a:rPr lang="en-GB" smtClean="0"/>
              <a:t>‹#›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0165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5C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2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4" cy="161212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BB966-EE47-4E85-A60A-9E3A61D1BFCB}" type="datetimeFigureOut">
              <a:rPr lang="en-GB" smtClean="0"/>
              <a:t>09/02/2026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4" cy="1612129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1EEF-DA0B-46FC-9E64-938C419CC785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F24120AF-5C8C-6E3B-914B-0EF9E48487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53014" y="1142536"/>
            <a:ext cx="7128000" cy="1534648"/>
          </a:xfrm>
          <a:prstGeom prst="rect">
            <a:avLst/>
          </a:prstGeom>
        </p:spPr>
      </p:pic>
    </p:spTree>
    <p:custDataLst>
      <p:tags r:id="rId3"/>
    </p:custDataLst>
    <p:extLst>
      <p:ext uri="{BB962C8B-B14F-4D97-AF65-F5344CB8AC3E}">
        <p14:creationId xmlns:p14="http://schemas.microsoft.com/office/powerpoint/2010/main" val="43050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952319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19" indent="-1107119" algn="l" defTabSz="2952319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59" indent="-922600" algn="l" defTabSz="2952319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398" indent="-738080" algn="l" defTabSz="2952319" rtl="0" eaLnBrk="1" latinLnBrk="0" hangingPunct="1">
        <a:spcBef>
          <a:spcPct val="20000"/>
        </a:spcBef>
        <a:buFont typeface="Arial" pitchFamily="34" charset="0"/>
        <a:buChar char="•"/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57" indent="-738080" algn="l" defTabSz="2952319" rtl="0" eaLnBrk="1" latinLnBrk="0" hangingPunct="1">
        <a:spcBef>
          <a:spcPct val="20000"/>
        </a:spcBef>
        <a:buFont typeface="Arial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17" indent="-738080" algn="l" defTabSz="2952319" rtl="0" eaLnBrk="1" latinLnBrk="0" hangingPunct="1">
        <a:spcBef>
          <a:spcPct val="20000"/>
        </a:spcBef>
        <a:buFont typeface="Arial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77" indent="-738080" algn="l" defTabSz="2952319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36" indent="-738080" algn="l" defTabSz="2952319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196" indent="-738080" algn="l" defTabSz="2952319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55" indent="-738080" algn="l" defTabSz="2952319" rtl="0" eaLnBrk="1" latinLnBrk="0" hangingPunct="1">
        <a:spcBef>
          <a:spcPct val="20000"/>
        </a:spcBef>
        <a:buFont typeface="Arial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59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19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78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37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797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57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16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75" algn="l" defTabSz="2952319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4AC35615-1E58-C52E-AEA8-41FFA8EBDEA4}"/>
              </a:ext>
            </a:extLst>
          </p:cNvPr>
          <p:cNvSpPr txBox="1"/>
          <p:nvPr/>
        </p:nvSpPr>
        <p:spPr>
          <a:xfrm>
            <a:off x="4284688" y="2933036"/>
            <a:ext cx="13969552" cy="2554545"/>
          </a:xfrm>
          <a:prstGeom prst="rect">
            <a:avLst/>
          </a:prstGeom>
          <a:solidFill>
            <a:schemeClr val="tx2">
              <a:lumMod val="75000"/>
            </a:schemeClr>
          </a:solidFill>
          <a:ln w="2857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</a:rPr>
              <a:t> </a:t>
            </a:r>
            <a:r>
              <a:rPr lang="en-US" sz="5000" b="1" dirty="0">
                <a:solidFill>
                  <a:schemeClr val="bg1"/>
                </a:solidFill>
              </a:rPr>
              <a:t>How is EMDR Best Conducted and Adapted for Trauma-Focused Work Within Bipolar Disorder? </a:t>
            </a:r>
          </a:p>
          <a:p>
            <a:pPr algn="ctr"/>
            <a:r>
              <a:rPr lang="en-US" sz="5000" b="1" dirty="0">
                <a:solidFill>
                  <a:schemeClr val="bg1"/>
                </a:solidFill>
              </a:rPr>
              <a:t>A Delphi Study</a:t>
            </a:r>
            <a:endParaRPr lang="en-GB" sz="4800" b="1" dirty="0">
              <a:solidFill>
                <a:schemeClr val="bg1"/>
              </a:solidFill>
              <a:highlight>
                <a:srgbClr val="00FFFF"/>
              </a:highlight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7825D78-8580-8659-5678-3D086E8207B1}"/>
              </a:ext>
            </a:extLst>
          </p:cNvPr>
          <p:cNvCxnSpPr>
            <a:cxnSpLocks/>
          </p:cNvCxnSpPr>
          <p:nvPr/>
        </p:nvCxnSpPr>
        <p:spPr>
          <a:xfrm>
            <a:off x="162445" y="5591384"/>
            <a:ext cx="21044123" cy="0"/>
          </a:xfrm>
          <a:prstGeom prst="line">
            <a:avLst/>
          </a:prstGeom>
          <a:ln>
            <a:solidFill>
              <a:srgbClr val="00206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C094EAD4-8CFF-9A2E-5B20-ABC31294B9FF}"/>
              </a:ext>
            </a:extLst>
          </p:cNvPr>
          <p:cNvSpPr txBox="1"/>
          <p:nvPr/>
        </p:nvSpPr>
        <p:spPr>
          <a:xfrm>
            <a:off x="229637" y="5643643"/>
            <a:ext cx="21023163" cy="470898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prstClr val="black"/>
                </a:solidFill>
                <a:latin typeface="Lucida Sans" panose="020B0602030504020204" pitchFamily="34" charset="0"/>
              </a:rPr>
              <a:t>Background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Bipolar disorder affects ~2% of adults and is associated with high relapse rates, functional impairment, and elevated suicide risk (Aniserowicz et al., 2022).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Trauma exposure is common in bipolar disorder, with up to 60% reporting traumatic events; PTSD prevalence estimates range from 16–39% and may be under-recognised due to diagnostic overshadowing (Otto et al., 2004).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Trauma in bipolar disorder is associated with greater mood instability and poorer outcomes and may contribute to the development of PTSD (Russell et al., 2024).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Eye Movement Desensitisation and Reprocessing (EMDR) is an evidence-based treatment for PTSD; however, its application in bipolar disorder remains limited by clinician hesitancy, safety concerns, and a lack of disorder-specific guidance (NICE, 2018; Mavranezouli et al., 2020).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This study aimed to establish expert consensus on EMDR adaptations and supervision needs for trauma-focused treatment in individuals with bipolar disorder.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888DAD-AE63-7589-D3D4-0C07932B046C}"/>
              </a:ext>
            </a:extLst>
          </p:cNvPr>
          <p:cNvSpPr txBox="1"/>
          <p:nvPr/>
        </p:nvSpPr>
        <p:spPr>
          <a:xfrm>
            <a:off x="132415" y="28302216"/>
            <a:ext cx="21111124" cy="190821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Lucida Sans" panose="020B0602030504020204" pitchFamily="34" charset="0"/>
              </a:rPr>
              <a:t>References</a:t>
            </a:r>
            <a:endParaRPr lang="en-US" sz="20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Aniserowicz, A.M., Safi, F., Colquhoun, H., Stier, J., Nowrouzi-Kia, B., 2022. Developing a profile of activities of daily living for bipolar disorder: a systematic review protocol and meta-analysis. BMJ Open 12 (5), e058783. 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Braun, V., Clarke, V., 2021. One size fits all? What counts as quality practice in (reflexive) thematic analysis</a:t>
            </a:r>
            <a:r>
              <a:rPr lang="en-US" sz="1400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 </a:t>
            </a:r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Qual Res Psychol 18 (3), 328–352. </a:t>
            </a:r>
          </a:p>
          <a:p>
            <a:r>
              <a:rPr lang="en-US" sz="1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Mavranezouli, I., Megnin-Viggars, O., Daly, C., Dias, S., Welton, N.J., Stockton, S., Bhutani, G., Grey, N., Leach, J., Greenberg, N., Katona, C., El-Leithy, S., Pilling, S., 2020. Psychological treatments for post-traumatic stress disorder in adults: a network meta-analysis. Psychol Med 50 (4), 542–555. </a:t>
            </a:r>
          </a:p>
          <a:p>
            <a:r>
              <a:rPr lang="en-GB" sz="14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Otto, M.W., Perlman, C.A., Wernicke, R., Reese, H.E., Bauer, M.S., &amp; Pollack, M.H., 2004. Posttraumatic stress disorder in patients with bipolar disorder: a review of prevalence, correlates, and treatment strategies. Bipolar Disord 6 (6), 470–479. 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Russell, S.E., Wrobel, A.L., Lotfaliany, M., Ashton, M.M., Kaur, R., Yocum, A.K., Dervic, K., Gershon, A., McInnis, M.G., Turner, A., 2024. Trauma and comorbid post-traumatic stress disorder in people with bipolar disorder participating in the Heinz C. Prechter Longitudinal Study. J Affect Disord 348, 275–282. </a:t>
            </a:r>
            <a:endParaRPr lang="en-US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F491EC-9A91-25AC-5D8B-F5D9A2F33085}"/>
              </a:ext>
            </a:extLst>
          </p:cNvPr>
          <p:cNvSpPr txBox="1"/>
          <p:nvPr/>
        </p:nvSpPr>
        <p:spPr>
          <a:xfrm>
            <a:off x="20888725" y="5643643"/>
            <a:ext cx="347653" cy="584775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1</a:t>
            </a:r>
            <a:endParaRPr lang="en-GB" sz="32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F485074-F779-0726-FAE7-6F5AAB9868F3}"/>
              </a:ext>
            </a:extLst>
          </p:cNvPr>
          <p:cNvSpPr txBox="1"/>
          <p:nvPr/>
        </p:nvSpPr>
        <p:spPr>
          <a:xfrm>
            <a:off x="8804249" y="10465244"/>
            <a:ext cx="12432130" cy="1341766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005C84"/>
            </a:solidFill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Lucida Sans" panose="020B0602030504020204" pitchFamily="34" charset="0"/>
              </a:rPr>
              <a:t>Results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 total of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 EMDR adaptations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(17 general; 54 phase-specific) and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supervision recommendations</a:t>
            </a:r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reached consensus.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Barriers to EMDR in Bipolar Disorder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Four key themes were identified: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Client-related factors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Mood instability, dissociation, and variable engagement.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Safety concerns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Risk of triggering manic, depressive, or psychotic episodes.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Systemic issues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Inflexible care pathways and limited access to therapy.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Limited guidance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Lack of bipolar-specific EMDR training and evidence.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Consensus EMDR Adaptations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Coverage: All 8 EMDR phases were addressed.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Most adaptations: Phases 1–3 (preparation, history taking, assessment).</a:t>
            </a:r>
          </a:p>
          <a:p>
            <a:endParaRPr lang="en-U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Commonly supported adaptations included</a:t>
            </a:r>
            <a:endParaRPr lang="en-US" sz="24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Adjusting pace and session length according to mood stability.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Ongoing monitoring for early signs of mood destabilisation.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Adapting protocols to address symptom-related challenges.</a:t>
            </a:r>
          </a:p>
          <a:p>
            <a:endParaRPr lang="en-US" sz="2400" b="1" dirty="0">
              <a:solidFill>
                <a:srgbClr val="005C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Consensus Supervision Recommendations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Key areas of agreement included: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Supervisors should have knowledge of bipolar disorder and EMDR adaptations.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Ongoing focus on client safety and stability.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Support for clinical decision-making in complex presentations.</a:t>
            </a:r>
          </a:p>
          <a:p>
            <a:endParaRPr lang="en-US" sz="2400" b="1" dirty="0">
              <a:solidFill>
                <a:srgbClr val="005C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 of Uncertainty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Some adaptation statements did not reach consensus. “Don’t know/depends” responses commonly reflected: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Confidence in modifying EMDR protocols.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Lack of training in specific techniques.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Limited awareness of research evidence for bipolar disorder.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Other influencing factors included experience with bipolar clients, risk concerns, service restrictions, or protocol preferences.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5C06EC30-492E-7719-68F7-C944792DB92E}"/>
              </a:ext>
            </a:extLst>
          </p:cNvPr>
          <p:cNvSpPr txBox="1"/>
          <p:nvPr/>
        </p:nvSpPr>
        <p:spPr>
          <a:xfrm>
            <a:off x="20895885" y="10465244"/>
            <a:ext cx="34765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3</a:t>
            </a:r>
            <a:endParaRPr lang="en-GB" sz="3200" b="1" dirty="0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1287B671-16E0-8F1A-C8C0-B07BF6F10491}"/>
              </a:ext>
            </a:extLst>
          </p:cNvPr>
          <p:cNvSpPr txBox="1"/>
          <p:nvPr/>
        </p:nvSpPr>
        <p:spPr>
          <a:xfrm>
            <a:off x="102604" y="23986713"/>
            <a:ext cx="21150196" cy="42780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6699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Lucida Sans" panose="020B0602030504020204" pitchFamily="34" charset="0"/>
              </a:rPr>
              <a:t>Conclusion &amp; Recommendations</a:t>
            </a:r>
          </a:p>
          <a:p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Trauma-focused EMDR may be effective for individuals with bipolar disorder when delivered flexibly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attention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mood and safety. Adaptations may be needed across most phases — especially early phases (1–3) —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prioritise stabilisation, safety, relapse planning, and individualised formulation. Bipolar-informed supervision and targeted training can support practitioner confidence and safe delivery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5C8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Key Outcome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400" b="1" dirty="0">
                <a:solidFill>
                  <a:srgbClr val="002060"/>
                </a:solidFill>
                <a:effectLst/>
                <a:highlight>
                  <a:srgbClr val="F0D5D4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Consensus suggested adapting the standard EMDR protocol rather than adopting a bipolar-specific protocol.</a:t>
            </a:r>
          </a:p>
          <a:p>
            <a:endParaRPr lang="en-US" sz="2400" dirty="0">
              <a:effectLst/>
              <a:highlight>
                <a:srgbClr val="F0D5D4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5C8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Practice Recommendations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(1) Prioritise safety and mood stabilisation. (2) Apply flexible adaptations across all phases, focusing on preparation, history-taking, and assessment. (3) Use trauma-informed, individualised formulation. (4) Provide bipolar-informed supervision to support skill and confidence.</a:t>
            </a:r>
          </a:p>
          <a:p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b="1" dirty="0">
                <a:solidFill>
                  <a:srgbClr val="005C84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Research Recommendations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(1) Consider larger Delphi studies or trials to examine standard vs bipolar-specific EMDR approaches.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(2)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Explore client perspectives on adaptations. (3) Strengthen the evidence base for trauma-focused EMDR in bipolar disorder to guide safe and 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effective </a:t>
            </a:r>
            <a:r>
              <a:rPr lang="en-US" sz="2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practice</a:t>
            </a: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3345754C-ACC5-4D42-8440-8FAA07313C12}"/>
              </a:ext>
            </a:extLst>
          </p:cNvPr>
          <p:cNvSpPr txBox="1"/>
          <p:nvPr/>
        </p:nvSpPr>
        <p:spPr>
          <a:xfrm rot="10800000" flipH="1" flipV="1">
            <a:off x="20964768" y="23986713"/>
            <a:ext cx="288032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4</a:t>
            </a:r>
            <a:endParaRPr lang="en-GB" sz="32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85B0E8B-0742-0209-0876-A350CBA1B505}"/>
              </a:ext>
            </a:extLst>
          </p:cNvPr>
          <p:cNvSpPr txBox="1"/>
          <p:nvPr/>
        </p:nvSpPr>
        <p:spPr>
          <a:xfrm>
            <a:off x="8408163" y="337653"/>
            <a:ext cx="126543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Authors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Dr Leeanne Nicholls &amp; Dr Thomas Richardson -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School of Psychology, University of Southampton </a:t>
            </a:r>
          </a:p>
          <a:p>
            <a:pPr marL="0" marR="0" lvl="0" indent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Prof Kim Wright, 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University of Exeter, </a:t>
            </a:r>
            <a:r>
              <a:rPr kumimoji="0" lang="en-US" sz="3200" b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Debbie Spain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King’s College London</a:t>
            </a:r>
          </a:p>
          <a:p>
            <a:pPr marL="0" marR="0" lvl="0" indent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Contact</a:t>
            </a:r>
            <a:r>
              <a:rPr kumimoji="0" lang="en-US" sz="3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leahshanna@yahoo.co.uk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2253AB-FFFA-3AA3-D00F-35DE21D5B883}"/>
              </a:ext>
            </a:extLst>
          </p:cNvPr>
          <p:cNvSpPr txBox="1"/>
          <p:nvPr/>
        </p:nvSpPr>
        <p:spPr>
          <a:xfrm>
            <a:off x="229637" y="10465244"/>
            <a:ext cx="8414652" cy="13417664"/>
          </a:xfrm>
          <a:prstGeom prst="rect">
            <a:avLst/>
          </a:prstGeom>
          <a:solidFill>
            <a:srgbClr val="F5E4E3"/>
          </a:solidFill>
          <a:ln>
            <a:solidFill>
              <a:srgbClr val="005C84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prstClr val="black"/>
                </a:solidFill>
                <a:latin typeface="Lucida Sans" panose="020B0602030504020204" pitchFamily="34" charset="0"/>
              </a:rPr>
              <a:t>Methods</a:t>
            </a: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L="0" marR="0" lvl="0" indent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3600" b="1" dirty="0">
              <a:solidFill>
                <a:prstClr val="black"/>
              </a:solidFill>
              <a:latin typeface="Lucida Sans" panose="020B0602030504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algn="l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355BCD-AA20-FD3C-6F0A-EB65784BB87F}"/>
              </a:ext>
            </a:extLst>
          </p:cNvPr>
          <p:cNvSpPr txBox="1"/>
          <p:nvPr/>
        </p:nvSpPr>
        <p:spPr>
          <a:xfrm>
            <a:off x="8296636" y="10452718"/>
            <a:ext cx="347653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/>
              <a:t>2</a:t>
            </a:r>
            <a:endParaRPr lang="en-GB" sz="3200" b="1" dirty="0"/>
          </a:p>
        </p:txBody>
      </p:sp>
      <p:sp>
        <p:nvSpPr>
          <p:cNvPr id="12" name="AutoShape 4" descr="Generated image">
            <a:extLst>
              <a:ext uri="{FF2B5EF4-FFF2-40B4-BE49-F238E27FC236}">
                <a16:creationId xmlns:a16="http://schemas.microsoft.com/office/drawing/2014/main" id="{85825DFC-8D43-C4B1-6A1E-BA77C38E831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0541000" y="149875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CBF51D2-3870-9B78-72B7-158BF03F2E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72" y="2742549"/>
            <a:ext cx="3744416" cy="24597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8495ADB6-5100-84A2-7E95-F1BCAA4F472D}"/>
              </a:ext>
            </a:extLst>
          </p:cNvPr>
          <p:cNvSpPr txBox="1"/>
          <p:nvPr/>
        </p:nvSpPr>
        <p:spPr>
          <a:xfrm>
            <a:off x="396257" y="11250751"/>
            <a:ext cx="8011905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Study Design</a:t>
            </a:r>
          </a:p>
          <a:p>
            <a:pPr marR="0" lvl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Three-round online Delphi survey (Jul–Dec 2024)</a:t>
            </a:r>
          </a:p>
          <a:p>
            <a:pPr marR="0" lvl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Establish expert consensus on EMDR adaptations </a:t>
            </a:r>
          </a:p>
          <a:p>
            <a:pPr marR="0" lvl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bipolar disorder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911176DC-9F72-39E6-82CB-6F759B610376}"/>
              </a:ext>
            </a:extLst>
          </p:cNvPr>
          <p:cNvCxnSpPr/>
          <p:nvPr/>
        </p:nvCxnSpPr>
        <p:spPr>
          <a:xfrm>
            <a:off x="4284688" y="12820411"/>
            <a:ext cx="0" cy="54791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9DCFFD9A-BE0F-2225-7059-3C8E9200A38B}"/>
              </a:ext>
            </a:extLst>
          </p:cNvPr>
          <p:cNvSpPr txBox="1"/>
          <p:nvPr/>
        </p:nvSpPr>
        <p:spPr>
          <a:xfrm>
            <a:off x="396257" y="13421949"/>
            <a:ext cx="7990177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Participants</a:t>
            </a:r>
          </a:p>
          <a:p>
            <a:pPr marR="0" lvl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Round 1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34, 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Round 2</a:t>
            </a:r>
            <a:r>
              <a:rPr kumimoji="0" lang="en-US" sz="2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22,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5C8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Round 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kumimoji="0" lang="en-US" sz="24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= 20</a:t>
            </a:r>
          </a:p>
          <a:p>
            <a:pPr marR="0" lvl="0" algn="ctr" defTabSz="295231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 sample across diverse clinical settings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378139D-89DC-76E7-B9A2-BF4CBC6AEB1B}"/>
              </a:ext>
            </a:extLst>
          </p:cNvPr>
          <p:cNvSpPr txBox="1"/>
          <p:nvPr/>
        </p:nvSpPr>
        <p:spPr>
          <a:xfrm>
            <a:off x="396258" y="15292388"/>
            <a:ext cx="7900102" cy="156966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1: Exploration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Barriers to EMDR in bipolar disorder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General and phase-specific adaptations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Supervision considerations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83E723A-6248-D36D-7A47-87B54BA0A02F}"/>
              </a:ext>
            </a:extLst>
          </p:cNvPr>
          <p:cNvCxnSpPr/>
          <p:nvPr/>
        </p:nvCxnSpPr>
        <p:spPr>
          <a:xfrm>
            <a:off x="4302176" y="14648274"/>
            <a:ext cx="0" cy="54791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94702C2B-F3B2-A043-6B49-4D2C1F4D6EEA}"/>
              </a:ext>
            </a:extLst>
          </p:cNvPr>
          <p:cNvCxnSpPr/>
          <p:nvPr/>
        </p:nvCxnSpPr>
        <p:spPr>
          <a:xfrm>
            <a:off x="4302176" y="16862048"/>
            <a:ext cx="0" cy="547911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D0959ED5-871A-CD87-9598-D4907B3DD726}"/>
              </a:ext>
            </a:extLst>
          </p:cNvPr>
          <p:cNvSpPr txBox="1"/>
          <p:nvPr/>
        </p:nvSpPr>
        <p:spPr>
          <a:xfrm>
            <a:off x="405411" y="17544700"/>
            <a:ext cx="7900102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Qualitative Analysis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Reflexive thematic analysis (Braun &amp; Clarke, 2021)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131 statements generated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883FF774-3637-7B2C-0DA4-BD8EB3BF51B0}"/>
              </a:ext>
            </a:extLst>
          </p:cNvPr>
          <p:cNvCxnSpPr>
            <a:cxnSpLocks/>
          </p:cNvCxnSpPr>
          <p:nvPr/>
        </p:nvCxnSpPr>
        <p:spPr>
          <a:xfrm>
            <a:off x="4302176" y="18745029"/>
            <a:ext cx="0" cy="550950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3415D41C-D8E8-2F94-E069-B8A12561A2FA}"/>
              </a:ext>
            </a:extLst>
          </p:cNvPr>
          <p:cNvSpPr txBox="1"/>
          <p:nvPr/>
        </p:nvSpPr>
        <p:spPr>
          <a:xfrm>
            <a:off x="405411" y="19468373"/>
            <a:ext cx="7900102" cy="23083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2: Rating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131 statements rated for importance (Likert Scale)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≥80% agreement → consensus</a:t>
            </a:r>
          </a:p>
          <a:p>
            <a:pPr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&lt;60% → excluded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60–79% agreement → re-rated in Round 3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Percentage agreement calculated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85E413F0-6789-8B2C-00DD-42CB2C8917F7}"/>
              </a:ext>
            </a:extLst>
          </p:cNvPr>
          <p:cNvCxnSpPr>
            <a:cxnSpLocks/>
          </p:cNvCxnSpPr>
          <p:nvPr/>
        </p:nvCxnSpPr>
        <p:spPr>
          <a:xfrm>
            <a:off x="4284688" y="21776697"/>
            <a:ext cx="0" cy="44442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FA8B8759-C055-DDF4-18A8-7CFF8E2D6987}"/>
              </a:ext>
            </a:extLst>
          </p:cNvPr>
          <p:cNvSpPr txBox="1"/>
          <p:nvPr/>
        </p:nvSpPr>
        <p:spPr>
          <a:xfrm flipH="1">
            <a:off x="460146" y="22392351"/>
            <a:ext cx="7884128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005C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Round 3: Re-rating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Re-rate statements from Round 2 (60–79% agreement)</a:t>
            </a:r>
          </a:p>
          <a:p>
            <a:pPr algn="ctr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Final consensus established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17400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e2fafdd6-4f59-440e-a773-4159b3e9002b"/>
  <p:tag name="ARTICULATE_DESIGN_ID_OFFICE THEME" val="iyuIGwSj"/>
  <p:tag name="ARTICULATE_SLIDE_COUNT" val="1"/>
  <p:tag name="ARTICULATE_SLIDE_THUMBNAIL_REFRESH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2028</TotalTime>
  <Words>1090</Words>
  <Application>Microsoft Office PowerPoint</Application>
  <PresentationFormat>Custom</PresentationFormat>
  <Paragraphs>114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Lucida Sans</vt:lpstr>
      <vt:lpstr>Office Theme</vt:lpstr>
      <vt:lpstr>PowerPoint Presentation</vt:lpstr>
    </vt:vector>
  </TitlesOfParts>
  <Company>University of Southampton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Hunt S.</dc:creator>
  <cp:lastModifiedBy>Leeanne Nicholls</cp:lastModifiedBy>
  <cp:revision>21</cp:revision>
  <dcterms:created xsi:type="dcterms:W3CDTF">2013-07-22T13:53:13Z</dcterms:created>
  <dcterms:modified xsi:type="dcterms:W3CDTF">2026-02-09T21:10:31Z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ArticulateGUID">
    <vt:lpwstr>AD0BCA92-F283-46B7-AA17-F61373F292FB</vt:lpwstr>
  </property>
  <property fmtid="{D5CDD505-2E9C-101B-9397-08002B2CF9AE}" pid="4" name="ArticulatePath">
    <vt:lpwstr>https://sotonac-my.sharepoint.com/personal/jl14_soton_ac_uk/Documents/Documents/Poster templates with new brand colour/A1_Powerpoint_Poster_Portrait_Colour_Background_Template</vt:lpwstr>
  </property>
</Properties>
</file>