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4"/>
  </p:sldMasterIdLst>
  <p:notesMasterIdLst>
    <p:notesMasterId r:id="rId6"/>
  </p:notesMasterIdLst>
  <p:sldIdLst>
    <p:sldId id="256" r:id="rId5"/>
  </p:sldIdLst>
  <p:sldSz cx="30275213" cy="42803763"/>
  <p:notesSz cx="6797675" cy="9926638"/>
  <p:custDataLst>
    <p:tags r:id="rId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0" userDrawn="1">
          <p15:clr>
            <a:srgbClr val="A4A3A4"/>
          </p15:clr>
        </p15:guide>
        <p15:guide id="2" orient="horz" pos="706" userDrawn="1">
          <p15:clr>
            <a:srgbClr val="A4A3A4"/>
          </p15:clr>
        </p15:guide>
        <p15:guide id="3" orient="horz" pos="26577" userDrawn="1">
          <p15:clr>
            <a:srgbClr val="A4A3A4"/>
          </p15:clr>
        </p15:guide>
        <p15:guide id="4" orient="horz" pos="3499" userDrawn="1">
          <p15:clr>
            <a:srgbClr val="A4A3A4"/>
          </p15:clr>
        </p15:guide>
        <p15:guide id="5" orient="horz" pos="24972" userDrawn="1">
          <p15:clr>
            <a:srgbClr val="A4A3A4"/>
          </p15:clr>
        </p15:guide>
        <p15:guide id="6" orient="horz" pos="3787" userDrawn="1">
          <p15:clr>
            <a:srgbClr val="A4A3A4"/>
          </p15:clr>
        </p15:guide>
        <p15:guide id="7" orient="horz" pos="24652" userDrawn="1">
          <p15:clr>
            <a:srgbClr val="A4A3A4"/>
          </p15:clr>
        </p15:guide>
        <p15:guide id="8" orient="horz" pos="25293" userDrawn="1">
          <p15:clr>
            <a:srgbClr val="A4A3A4"/>
          </p15:clr>
        </p15:guide>
        <p15:guide id="9" pos="9891" userDrawn="1">
          <p15:clr>
            <a:srgbClr val="A4A3A4"/>
          </p15:clr>
        </p15:guide>
        <p15:guide id="10" pos="596" userDrawn="1">
          <p15:clr>
            <a:srgbClr val="A4A3A4"/>
          </p15:clr>
        </p15:guide>
        <p15:guide id="11" pos="18521" userDrawn="1">
          <p15:clr>
            <a:srgbClr val="A4A3A4"/>
          </p15:clr>
        </p15:guide>
        <p15:guide id="12" pos="91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0F2"/>
    <a:srgbClr val="F1F9FA"/>
    <a:srgbClr val="003B4F"/>
    <a:srgbClr val="A81830"/>
    <a:srgbClr val="00699B"/>
    <a:srgbClr val="FFE9A5"/>
    <a:srgbClr val="96C2A7"/>
    <a:srgbClr val="0080BA"/>
    <a:srgbClr val="76A7B8"/>
    <a:srgbClr val="0077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8F939B-8A36-487A-848B-365ACBCF68DB}" v="9" dt="2025-06-27T07:14:09.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2" autoAdjust="0"/>
    <p:restoredTop sz="92566" autoAdjust="0"/>
  </p:normalViewPr>
  <p:slideViewPr>
    <p:cSldViewPr snapToGrid="0">
      <p:cViewPr>
        <p:scale>
          <a:sx n="125" d="100"/>
          <a:sy n="125" d="100"/>
        </p:scale>
        <p:origin x="-11760" y="-28314"/>
      </p:cViewPr>
      <p:guideLst>
        <p:guide orient="horz" pos="2760"/>
        <p:guide orient="horz" pos="706"/>
        <p:guide orient="horz" pos="26577"/>
        <p:guide orient="horz" pos="3499"/>
        <p:guide orient="horz" pos="24972"/>
        <p:guide orient="horz" pos="3787"/>
        <p:guide orient="horz" pos="24652"/>
        <p:guide orient="horz" pos="25293"/>
        <p:guide pos="9891"/>
        <p:guide pos="596"/>
        <p:guide pos="18521"/>
        <p:guide pos="9177"/>
      </p:guideLst>
    </p:cSldViewPr>
  </p:slideViewPr>
  <p:outlineViewPr>
    <p:cViewPr>
      <p:scale>
        <a:sx n="33" d="100"/>
        <a:sy n="33" d="100"/>
      </p:scale>
      <p:origin x="0" y="0"/>
    </p:cViewPr>
  </p:outlin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tags" Target="tags/tag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Adeyemi" userId="4444c0894e32fa87" providerId="LiveId" clId="{9F8F939B-8A36-487A-848B-365ACBCF68DB}"/>
    <pc:docChg chg="undo custSel modSld">
      <pc:chgData name="Daniel Adeyemi" userId="4444c0894e32fa87" providerId="LiveId" clId="{9F8F939B-8A36-487A-848B-365ACBCF68DB}" dt="2025-06-27T07:14:23.118" v="2882" actId="14100"/>
      <pc:docMkLst>
        <pc:docMk/>
      </pc:docMkLst>
      <pc:sldChg chg="addSp delSp modSp mod">
        <pc:chgData name="Daniel Adeyemi" userId="4444c0894e32fa87" providerId="LiveId" clId="{9F8F939B-8A36-487A-848B-365ACBCF68DB}" dt="2025-06-27T07:14:23.118" v="2882" actId="14100"/>
        <pc:sldMkLst>
          <pc:docMk/>
          <pc:sldMk cId="0" sldId="256"/>
        </pc:sldMkLst>
        <pc:spChg chg="mod">
          <ac:chgData name="Daniel Adeyemi" userId="4444c0894e32fa87" providerId="LiveId" clId="{9F8F939B-8A36-487A-848B-365ACBCF68DB}" dt="2025-06-26T08:35:10.871" v="2730" actId="1076"/>
          <ac:spMkLst>
            <pc:docMk/>
            <pc:sldMk cId="0" sldId="256"/>
            <ac:spMk id="2" creationId="{DD1EFEC4-96AD-161B-1623-96C6FC4F9F97}"/>
          </ac:spMkLst>
        </pc:spChg>
        <pc:spChg chg="mod">
          <ac:chgData name="Daniel Adeyemi" userId="4444c0894e32fa87" providerId="LiveId" clId="{9F8F939B-8A36-487A-848B-365ACBCF68DB}" dt="2025-06-02T09:19:44.584" v="1650" actId="122"/>
          <ac:spMkLst>
            <pc:docMk/>
            <pc:sldMk cId="0" sldId="256"/>
            <ac:spMk id="4" creationId="{8F8994A5-C553-7469-15F1-8651328FC5EE}"/>
          </ac:spMkLst>
        </pc:spChg>
        <pc:spChg chg="mod">
          <ac:chgData name="Daniel Adeyemi" userId="4444c0894e32fa87" providerId="LiveId" clId="{9F8F939B-8A36-487A-848B-365ACBCF68DB}" dt="2025-06-02T09:27:43.865" v="2003" actId="20577"/>
          <ac:spMkLst>
            <pc:docMk/>
            <pc:sldMk cId="0" sldId="256"/>
            <ac:spMk id="5" creationId="{E4EB8348-9097-8274-34C8-D659145828DB}"/>
          </ac:spMkLst>
        </pc:spChg>
        <pc:spChg chg="add mod">
          <ac:chgData name="Daniel Adeyemi" userId="4444c0894e32fa87" providerId="LiveId" clId="{9F8F939B-8A36-487A-848B-365ACBCF68DB}" dt="2025-06-27T06:48:48.383" v="2784" actId="20577"/>
          <ac:spMkLst>
            <pc:docMk/>
            <pc:sldMk cId="0" sldId="256"/>
            <ac:spMk id="11" creationId="{397FC0E5-68EC-AB2A-AFAA-94619A7B0293}"/>
          </ac:spMkLst>
        </pc:spChg>
        <pc:spChg chg="add mod">
          <ac:chgData name="Daniel Adeyemi" userId="4444c0894e32fa87" providerId="LiveId" clId="{9F8F939B-8A36-487A-848B-365ACBCF68DB}" dt="2025-05-30T16:42:28.790" v="1381" actId="1076"/>
          <ac:spMkLst>
            <pc:docMk/>
            <pc:sldMk cId="0" sldId="256"/>
            <ac:spMk id="15" creationId="{A3F0AF85-1D77-17E8-DF63-E66E6D1F7C6D}"/>
          </ac:spMkLst>
        </pc:spChg>
        <pc:spChg chg="mod topLvl">
          <ac:chgData name="Daniel Adeyemi" userId="4444c0894e32fa87" providerId="LiveId" clId="{9F8F939B-8A36-487A-848B-365ACBCF68DB}" dt="2025-06-02T09:20:00.303" v="1655" actId="20577"/>
          <ac:spMkLst>
            <pc:docMk/>
            <pc:sldMk cId="0" sldId="256"/>
            <ac:spMk id="16" creationId="{1AFA85A6-DDDE-8D9E-796A-9CD0033FFCD4}"/>
          </ac:spMkLst>
        </pc:spChg>
        <pc:spChg chg="mod topLvl">
          <ac:chgData name="Daniel Adeyemi" userId="4444c0894e32fa87" providerId="LiveId" clId="{9F8F939B-8A36-487A-848B-365ACBCF68DB}" dt="2025-05-25T10:17:04.067" v="292" actId="207"/>
          <ac:spMkLst>
            <pc:docMk/>
            <pc:sldMk cId="0" sldId="256"/>
            <ac:spMk id="19" creationId="{AA93025A-5071-52E0-8104-A9415DECB7E3}"/>
          </ac:spMkLst>
        </pc:spChg>
        <pc:spChg chg="mod topLvl">
          <ac:chgData name="Daniel Adeyemi" userId="4444c0894e32fa87" providerId="LiveId" clId="{9F8F939B-8A36-487A-848B-365ACBCF68DB}" dt="2025-05-25T10:17:09.459" v="293" actId="207"/>
          <ac:spMkLst>
            <pc:docMk/>
            <pc:sldMk cId="0" sldId="256"/>
            <ac:spMk id="20" creationId="{4E16A177-7F78-C206-F335-5C72FAE30D59}"/>
          </ac:spMkLst>
        </pc:spChg>
        <pc:spChg chg="mod topLvl">
          <ac:chgData name="Daniel Adeyemi" userId="4444c0894e32fa87" providerId="LiveId" clId="{9F8F939B-8A36-487A-848B-365ACBCF68DB}" dt="2025-05-25T10:17:23.323" v="297" actId="207"/>
          <ac:spMkLst>
            <pc:docMk/>
            <pc:sldMk cId="0" sldId="256"/>
            <ac:spMk id="21" creationId="{928C3EA3-A85E-8CFC-B10C-E732DB58E32A}"/>
          </ac:spMkLst>
        </pc:spChg>
        <pc:spChg chg="mod topLvl">
          <ac:chgData name="Daniel Adeyemi" userId="4444c0894e32fa87" providerId="LiveId" clId="{9F8F939B-8A36-487A-848B-365ACBCF68DB}" dt="2025-05-25T10:17:17.883" v="295" actId="207"/>
          <ac:spMkLst>
            <pc:docMk/>
            <pc:sldMk cId="0" sldId="256"/>
            <ac:spMk id="22" creationId="{8D9F01D9-81E9-1B8A-F510-3572CA4293B4}"/>
          </ac:spMkLst>
        </pc:spChg>
        <pc:spChg chg="mod">
          <ac:chgData name="Daniel Adeyemi" userId="4444c0894e32fa87" providerId="LiveId" clId="{9F8F939B-8A36-487A-848B-365ACBCF68DB}" dt="2025-05-25T10:17:12.787" v="294" actId="207"/>
          <ac:spMkLst>
            <pc:docMk/>
            <pc:sldMk cId="0" sldId="256"/>
            <ac:spMk id="23" creationId="{BC62A43D-DCC9-3C4E-0042-735EC5CF7042}"/>
          </ac:spMkLst>
        </pc:spChg>
        <pc:spChg chg="mod topLvl">
          <ac:chgData name="Daniel Adeyemi" userId="4444c0894e32fa87" providerId="LiveId" clId="{9F8F939B-8A36-487A-848B-365ACBCF68DB}" dt="2025-05-25T10:17:54.042" v="298" actId="207"/>
          <ac:spMkLst>
            <pc:docMk/>
            <pc:sldMk cId="0" sldId="256"/>
            <ac:spMk id="24" creationId="{036D335D-E0B9-6557-01E0-17D2227AADB2}"/>
          </ac:spMkLst>
        </pc:spChg>
        <pc:spChg chg="mod topLvl">
          <ac:chgData name="Daniel Adeyemi" userId="4444c0894e32fa87" providerId="LiveId" clId="{9F8F939B-8A36-487A-848B-365ACBCF68DB}" dt="2025-05-25T10:17:57.578" v="299" actId="207"/>
          <ac:spMkLst>
            <pc:docMk/>
            <pc:sldMk cId="0" sldId="256"/>
            <ac:spMk id="25" creationId="{23B94469-A9A4-8C14-038C-07330C916C51}"/>
          </ac:spMkLst>
        </pc:spChg>
        <pc:spChg chg="mod topLvl">
          <ac:chgData name="Daniel Adeyemi" userId="4444c0894e32fa87" providerId="LiveId" clId="{9F8F939B-8A36-487A-848B-365ACBCF68DB}" dt="2025-05-25T10:18:01.499" v="300" actId="207"/>
          <ac:spMkLst>
            <pc:docMk/>
            <pc:sldMk cId="0" sldId="256"/>
            <ac:spMk id="26" creationId="{8AF192C8-11BC-5581-03F5-B490D4F92564}"/>
          </ac:spMkLst>
        </pc:spChg>
        <pc:spChg chg="mod topLvl">
          <ac:chgData name="Daniel Adeyemi" userId="4444c0894e32fa87" providerId="LiveId" clId="{9F8F939B-8A36-487A-848B-365ACBCF68DB}" dt="2025-05-25T10:16:53.015" v="291" actId="207"/>
          <ac:spMkLst>
            <pc:docMk/>
            <pc:sldMk cId="0" sldId="256"/>
            <ac:spMk id="27" creationId="{90489BBD-7DCC-2504-DFBF-7D5C99A39608}"/>
          </ac:spMkLst>
        </pc:spChg>
        <pc:spChg chg="add mod">
          <ac:chgData name="Daniel Adeyemi" userId="4444c0894e32fa87" providerId="LiveId" clId="{9F8F939B-8A36-487A-848B-365ACBCF68DB}" dt="2025-05-25T10:27:45.933" v="1048" actId="20577"/>
          <ac:spMkLst>
            <pc:docMk/>
            <pc:sldMk cId="0" sldId="256"/>
            <ac:spMk id="47" creationId="{5E0FCE07-281B-3DE0-00F4-3E218F0F28F3}"/>
          </ac:spMkLst>
        </pc:spChg>
        <pc:spChg chg="add mod">
          <ac:chgData name="Daniel Adeyemi" userId="4444c0894e32fa87" providerId="LiveId" clId="{9F8F939B-8A36-487A-848B-365ACBCF68DB}" dt="2025-06-26T08:29:56.373" v="2586" actId="1076"/>
          <ac:spMkLst>
            <pc:docMk/>
            <pc:sldMk cId="0" sldId="256"/>
            <ac:spMk id="48" creationId="{2FACD264-0295-0743-E818-7DD7842DC919}"/>
          </ac:spMkLst>
        </pc:spChg>
        <pc:spChg chg="add mod">
          <ac:chgData name="Daniel Adeyemi" userId="4444c0894e32fa87" providerId="LiveId" clId="{9F8F939B-8A36-487A-848B-365ACBCF68DB}" dt="2025-06-27T07:01:42.442" v="2846" actId="20577"/>
          <ac:spMkLst>
            <pc:docMk/>
            <pc:sldMk cId="0" sldId="256"/>
            <ac:spMk id="49" creationId="{8CD3B57D-D7DF-DFCA-BA89-A8DAB7D6A953}"/>
          </ac:spMkLst>
        </pc:spChg>
        <pc:spChg chg="add mod">
          <ac:chgData name="Daniel Adeyemi" userId="4444c0894e32fa87" providerId="LiveId" clId="{9F8F939B-8A36-487A-848B-365ACBCF68DB}" dt="2025-06-02T09:19:30.575" v="1648" actId="1076"/>
          <ac:spMkLst>
            <pc:docMk/>
            <pc:sldMk cId="0" sldId="256"/>
            <ac:spMk id="50" creationId="{36CFDF70-C760-6E49-D354-F77802A52EE1}"/>
          </ac:spMkLst>
        </pc:spChg>
        <pc:spChg chg="mod">
          <ac:chgData name="Daniel Adeyemi" userId="4444c0894e32fa87" providerId="LiveId" clId="{9F8F939B-8A36-487A-848B-365ACBCF68DB}" dt="2025-06-02T09:34:53.124" v="2421" actId="20577"/>
          <ac:spMkLst>
            <pc:docMk/>
            <pc:sldMk cId="0" sldId="256"/>
            <ac:spMk id="51" creationId="{C7899F06-334A-26FA-4AA1-B3181DB7F55D}"/>
          </ac:spMkLst>
        </pc:spChg>
        <pc:spChg chg="add mod">
          <ac:chgData name="Daniel Adeyemi" userId="4444c0894e32fa87" providerId="LiveId" clId="{9F8F939B-8A36-487A-848B-365ACBCF68DB}" dt="2025-06-02T09:38:52.434" v="2538" actId="20577"/>
          <ac:spMkLst>
            <pc:docMk/>
            <pc:sldMk cId="0" sldId="256"/>
            <ac:spMk id="53" creationId="{DD954030-BE17-B60B-B765-BABF8CE34C9B}"/>
          </ac:spMkLst>
        </pc:spChg>
        <pc:spChg chg="mod">
          <ac:chgData name="Daniel Adeyemi" userId="4444c0894e32fa87" providerId="LiveId" clId="{9F8F939B-8A36-487A-848B-365ACBCF68DB}" dt="2025-06-02T09:34:55.620" v="2423" actId="20577"/>
          <ac:spMkLst>
            <pc:docMk/>
            <pc:sldMk cId="0" sldId="256"/>
            <ac:spMk id="54" creationId="{151163C6-2B31-1ED0-6CA3-13C65854DC7D}"/>
          </ac:spMkLst>
        </pc:spChg>
        <pc:spChg chg="add mod">
          <ac:chgData name="Daniel Adeyemi" userId="4444c0894e32fa87" providerId="LiveId" clId="{9F8F939B-8A36-487A-848B-365ACBCF68DB}" dt="2025-06-02T10:24:17.951" v="2571" actId="20577"/>
          <ac:spMkLst>
            <pc:docMk/>
            <pc:sldMk cId="0" sldId="256"/>
            <ac:spMk id="56" creationId="{04C35FC1-A41A-66F2-98B0-1813D2D55BB5}"/>
          </ac:spMkLst>
        </pc:spChg>
        <pc:spChg chg="mod">
          <ac:chgData name="Daniel Adeyemi" userId="4444c0894e32fa87" providerId="LiveId" clId="{9F8F939B-8A36-487A-848B-365ACBCF68DB}" dt="2025-06-02T09:34:58.740" v="2425" actId="20577"/>
          <ac:spMkLst>
            <pc:docMk/>
            <pc:sldMk cId="0" sldId="256"/>
            <ac:spMk id="57" creationId="{3713E08F-F7A0-744F-DC65-0675DCA72196}"/>
          </ac:spMkLst>
        </pc:spChg>
        <pc:spChg chg="mod">
          <ac:chgData name="Daniel Adeyemi" userId="4444c0894e32fa87" providerId="LiveId" clId="{9F8F939B-8A36-487A-848B-365ACBCF68DB}" dt="2025-06-26T08:34:52.886" v="2723" actId="404"/>
          <ac:spMkLst>
            <pc:docMk/>
            <pc:sldMk cId="0" sldId="256"/>
            <ac:spMk id="58" creationId="{65C8CEB1-3409-CD78-9DA0-68E61E3141FE}"/>
          </ac:spMkLst>
        </pc:spChg>
        <pc:spChg chg="mod">
          <ac:chgData name="Daniel Adeyemi" userId="4444c0894e32fa87" providerId="LiveId" clId="{9F8F939B-8A36-487A-848B-365ACBCF68DB}" dt="2025-06-27T07:09:34.125" v="2851" actId="1076"/>
          <ac:spMkLst>
            <pc:docMk/>
            <pc:sldMk cId="0" sldId="256"/>
            <ac:spMk id="384" creationId="{B88BA9A1-849A-11BE-2227-F0A6FC224A5B}"/>
          </ac:spMkLst>
        </pc:spChg>
        <pc:spChg chg="add mod">
          <ac:chgData name="Daniel Adeyemi" userId="4444c0894e32fa87" providerId="LiveId" clId="{9F8F939B-8A36-487A-848B-365ACBCF68DB}" dt="2025-06-26T08:35:16.923" v="2731" actId="1076"/>
          <ac:spMkLst>
            <pc:docMk/>
            <pc:sldMk cId="0" sldId="256"/>
            <ac:spMk id="389" creationId="{B1C302DA-C118-C275-701F-B8ADBD28D344}"/>
          </ac:spMkLst>
        </pc:spChg>
        <pc:spChg chg="add del">
          <ac:chgData name="Daniel Adeyemi" userId="4444c0894e32fa87" providerId="LiveId" clId="{9F8F939B-8A36-487A-848B-365ACBCF68DB}" dt="2025-06-27T07:08:50.514" v="2848" actId="478"/>
          <ac:spMkLst>
            <pc:docMk/>
            <pc:sldMk cId="0" sldId="256"/>
            <ac:spMk id="390" creationId="{E85FC399-C027-1442-5C9C-4C57C144C69C}"/>
          </ac:spMkLst>
        </pc:spChg>
        <pc:spChg chg="add mod ord">
          <ac:chgData name="Daniel Adeyemi" userId="4444c0894e32fa87" providerId="LiveId" clId="{9F8F939B-8A36-487A-848B-365ACBCF68DB}" dt="2025-06-27T07:14:13.274" v="2880" actId="2085"/>
          <ac:spMkLst>
            <pc:docMk/>
            <pc:sldMk cId="0" sldId="256"/>
            <ac:spMk id="398" creationId="{8829F124-BBA6-E4D5-2457-0EADFC89920D}"/>
          </ac:spMkLst>
        </pc:spChg>
        <pc:grpChg chg="mod">
          <ac:chgData name="Daniel Adeyemi" userId="4444c0894e32fa87" providerId="LiveId" clId="{9F8F939B-8A36-487A-848B-365ACBCF68DB}" dt="2025-06-02T09:19:52.631" v="1652" actId="1076"/>
          <ac:grpSpMkLst>
            <pc:docMk/>
            <pc:sldMk cId="0" sldId="256"/>
            <ac:grpSpMk id="10" creationId="{01B552E0-721E-E9DE-3BD1-2DD9D1A36E26}"/>
          </ac:grpSpMkLst>
        </pc:grpChg>
        <pc:grpChg chg="add mod">
          <ac:chgData name="Daniel Adeyemi" userId="4444c0894e32fa87" providerId="LiveId" clId="{9F8F939B-8A36-487A-848B-365ACBCF68DB}" dt="2025-06-27T07:14:23.118" v="2882" actId="14100"/>
          <ac:grpSpMkLst>
            <pc:docMk/>
            <pc:sldMk cId="0" sldId="256"/>
            <ac:grpSpMk id="400" creationId="{0B7C7F01-A711-8A71-F7C9-AE520B5A1A46}"/>
          </ac:grpSpMkLst>
        </pc:grpChg>
        <pc:picChg chg="mod">
          <ac:chgData name="Daniel Adeyemi" userId="4444c0894e32fa87" providerId="LiveId" clId="{9F8F939B-8A36-487A-848B-365ACBCF68DB}" dt="2025-06-27T07:12:36.170" v="2865" actId="1076"/>
          <ac:picMkLst>
            <pc:docMk/>
            <pc:sldMk cId="0" sldId="256"/>
            <ac:picMk id="3" creationId="{00000000-0000-0000-0000-000000000000}"/>
          </ac:picMkLst>
        </pc:picChg>
        <pc:picChg chg="mod">
          <ac:chgData name="Daniel Adeyemi" userId="4444c0894e32fa87" providerId="LiveId" clId="{9F8F939B-8A36-487A-848B-365ACBCF68DB}" dt="2025-06-26T08:25:23.310" v="2577" actId="14100"/>
          <ac:picMkLst>
            <pc:docMk/>
            <pc:sldMk cId="0" sldId="256"/>
            <ac:picMk id="12" creationId="{DBC7C9FA-B953-1886-9508-76A6D5C86285}"/>
          </ac:picMkLst>
        </pc:picChg>
        <pc:picChg chg="mod">
          <ac:chgData name="Daniel Adeyemi" userId="4444c0894e32fa87" providerId="LiveId" clId="{9F8F939B-8A36-487A-848B-365ACBCF68DB}" dt="2025-06-26T08:25:26.598" v="2578" actId="14100"/>
          <ac:picMkLst>
            <pc:docMk/>
            <pc:sldMk cId="0" sldId="256"/>
            <ac:picMk id="13" creationId="{0DD01258-5979-4CDC-D20E-B46BE8C5A167}"/>
          </ac:picMkLst>
        </pc:picChg>
        <pc:picChg chg="mod">
          <ac:chgData name="Daniel Adeyemi" userId="4444c0894e32fa87" providerId="LiveId" clId="{9F8F939B-8A36-487A-848B-365ACBCF68DB}" dt="2025-06-02T09:35:10.251" v="2428" actId="1076"/>
          <ac:picMkLst>
            <pc:docMk/>
            <pc:sldMk cId="0" sldId="256"/>
            <ac:picMk id="46" creationId="{3928B381-2887-2F30-90A3-4B1511F89140}"/>
          </ac:picMkLst>
        </pc:picChg>
        <pc:picChg chg="mod">
          <ac:chgData name="Daniel Adeyemi" userId="4444c0894e32fa87" providerId="LiveId" clId="{9F8F939B-8A36-487A-848B-365ACBCF68DB}" dt="2025-06-02T09:35:07.083" v="2427" actId="1076"/>
          <ac:picMkLst>
            <pc:docMk/>
            <pc:sldMk cId="0" sldId="256"/>
            <ac:picMk id="52" creationId="{4DB09C9D-F194-85B8-7E28-7DC81E792F37}"/>
          </ac:picMkLst>
        </pc:picChg>
        <pc:picChg chg="mod">
          <ac:chgData name="Daniel Adeyemi" userId="4444c0894e32fa87" providerId="LiveId" clId="{9F8F939B-8A36-487A-848B-365ACBCF68DB}" dt="2025-06-02T09:35:02.403" v="2426" actId="1076"/>
          <ac:picMkLst>
            <pc:docMk/>
            <pc:sldMk cId="0" sldId="256"/>
            <ac:picMk id="55" creationId="{6B9857D8-E9CA-33D8-F163-AA787F114EC3}"/>
          </ac:picMkLst>
        </pc:picChg>
        <pc:picChg chg="mod">
          <ac:chgData name="Daniel Adeyemi" userId="4444c0894e32fa87" providerId="LiveId" clId="{9F8F939B-8A36-487A-848B-365ACBCF68DB}" dt="2025-05-30T16:36:42.371" v="1276" actId="14100"/>
          <ac:picMkLst>
            <pc:docMk/>
            <pc:sldMk cId="0" sldId="256"/>
            <ac:picMk id="60" creationId="{5C4D85F7-88A3-35E4-AB72-8BBB1D1B1A2F}"/>
          </ac:picMkLst>
        </pc:picChg>
        <pc:picChg chg="mod">
          <ac:chgData name="Daniel Adeyemi" userId="4444c0894e32fa87" providerId="LiveId" clId="{9F8F939B-8A36-487A-848B-365ACBCF68DB}" dt="2025-06-26T08:25:44.718" v="2582" actId="14100"/>
          <ac:picMkLst>
            <pc:docMk/>
            <pc:sldMk cId="0" sldId="256"/>
            <ac:picMk id="62" creationId="{A38E9A2C-48CC-716F-2C94-818740402E6A}"/>
          </ac:picMkLst>
        </pc:picChg>
        <pc:picChg chg="mod">
          <ac:chgData name="Daniel Adeyemi" userId="4444c0894e32fa87" providerId="LiveId" clId="{9F8F939B-8A36-487A-848B-365ACBCF68DB}" dt="2025-05-30T16:36:34.662" v="1274" actId="1076"/>
          <ac:picMkLst>
            <pc:docMk/>
            <pc:sldMk cId="0" sldId="256"/>
            <ac:picMk id="63" creationId="{103322E9-B112-4916-A73F-ACE75ED1C5A4}"/>
          </ac:picMkLst>
        </pc:picChg>
        <pc:picChg chg="mod">
          <ac:chgData name="Daniel Adeyemi" userId="4444c0894e32fa87" providerId="LiveId" clId="{9F8F939B-8A36-487A-848B-365ACBCF68DB}" dt="2025-06-27T07:09:55.196" v="2857" actId="1076"/>
          <ac:picMkLst>
            <pc:docMk/>
            <pc:sldMk cId="0" sldId="256"/>
            <ac:picMk id="385" creationId="{58379200-1D0B-D8C1-217B-083DDB68C767}"/>
          </ac:picMkLst>
        </pc:picChg>
        <pc:picChg chg="add del mod">
          <ac:chgData name="Daniel Adeyemi" userId="4444c0894e32fa87" providerId="LiveId" clId="{9F8F939B-8A36-487A-848B-365ACBCF68DB}" dt="2025-06-27T07:09:45.159" v="2853" actId="21"/>
          <ac:picMkLst>
            <pc:docMk/>
            <pc:sldMk cId="0" sldId="256"/>
            <ac:picMk id="395" creationId="{B9D5A1DC-79F4-9D2A-D0F0-3EB8FE60A5F1}"/>
          </ac:picMkLst>
        </pc:picChg>
        <pc:picChg chg="add del mod">
          <ac:chgData name="Daniel Adeyemi" userId="4444c0894e32fa87" providerId="LiveId" clId="{9F8F939B-8A36-487A-848B-365ACBCF68DB}" dt="2025-06-27T07:12:52.915" v="2866" actId="21"/>
          <ac:picMkLst>
            <pc:docMk/>
            <pc:sldMk cId="0" sldId="256"/>
            <ac:picMk id="396" creationId="{B9D5A1DC-79F4-9D2A-D0F0-3EB8FE60A5F1}"/>
          </ac:picMkLst>
        </pc:picChg>
        <pc:picChg chg="add mod">
          <ac:chgData name="Daniel Adeyemi" userId="4444c0894e32fa87" providerId="LiveId" clId="{9F8F939B-8A36-487A-848B-365ACBCF68DB}" dt="2025-06-27T07:14:13.274" v="2880" actId="2085"/>
          <ac:picMkLst>
            <pc:docMk/>
            <pc:sldMk cId="0" sldId="256"/>
            <ac:picMk id="397" creationId="{B9D5A1DC-79F4-9D2A-D0F0-3EB8FE60A5F1}"/>
          </ac:picMkLst>
        </pc:picChg>
      </pc:sldChg>
    </pc:docChg>
  </pc:docChgLst>
  <pc:docChgLst>
    <pc:chgData name="Daniel Adeyemi" userId="4444c0894e32fa87" providerId="LiveId" clId="{A4A54E12-110A-43D6-9D56-BA388BB50B04}"/>
    <pc:docChg chg="modSld">
      <pc:chgData name="Daniel Adeyemi" userId="4444c0894e32fa87" providerId="LiveId" clId="{A4A54E12-110A-43D6-9D56-BA388BB50B04}" dt="2025-06-23T11:32:51.307" v="40" actId="14100"/>
      <pc:docMkLst>
        <pc:docMk/>
      </pc:docMkLst>
      <pc:sldChg chg="modSp mod">
        <pc:chgData name="Daniel Adeyemi" userId="4444c0894e32fa87" providerId="LiveId" clId="{A4A54E12-110A-43D6-9D56-BA388BB50B04}" dt="2025-06-23T11:32:51.307" v="40" actId="14100"/>
        <pc:sldMkLst>
          <pc:docMk/>
          <pc:sldMk cId="0" sldId="256"/>
        </pc:sldMkLst>
        <pc:spChg chg="mod">
          <ac:chgData name="Daniel Adeyemi" userId="4444c0894e32fa87" providerId="LiveId" clId="{A4A54E12-110A-43D6-9D56-BA388BB50B04}" dt="2025-06-23T11:32:00.768" v="27" actId="20577"/>
          <ac:spMkLst>
            <pc:docMk/>
            <pc:sldMk cId="0" sldId="256"/>
            <ac:spMk id="5" creationId="{E4EB8348-9097-8274-34C8-D659145828DB}"/>
          </ac:spMkLst>
        </pc:spChg>
        <pc:spChg chg="mod">
          <ac:chgData name="Daniel Adeyemi" userId="4444c0894e32fa87" providerId="LiveId" clId="{A4A54E12-110A-43D6-9D56-BA388BB50B04}" dt="2025-06-23T11:32:34.237" v="39" actId="20577"/>
          <ac:spMkLst>
            <pc:docMk/>
            <pc:sldMk cId="0" sldId="256"/>
            <ac:spMk id="11" creationId="{397FC0E5-68EC-AB2A-AFAA-94619A7B0293}"/>
          </ac:spMkLst>
        </pc:spChg>
        <pc:spChg chg="mod">
          <ac:chgData name="Daniel Adeyemi" userId="4444c0894e32fa87" providerId="LiveId" clId="{A4A54E12-110A-43D6-9D56-BA388BB50B04}" dt="2025-06-23T11:32:51.307" v="40" actId="14100"/>
          <ac:spMkLst>
            <pc:docMk/>
            <pc:sldMk cId="0" sldId="256"/>
            <ac:spMk id="51" creationId="{C7899F06-334A-26FA-4AA1-B3181DB7F55D}"/>
          </ac:spMkLst>
        </pc:spChg>
      </pc:sldChg>
    </pc:docChg>
  </pc:docChgLst>
  <pc:docChgLst>
    <pc:chgData name="Daniel Adeyemi" userId="4444c0894e32fa87" providerId="LiveId" clId="{617AA1E0-EEAB-4BEF-B54C-906EB8D4A170}"/>
    <pc:docChg chg="undo redo custSel modSld">
      <pc:chgData name="Daniel Adeyemi" userId="4444c0894e32fa87" providerId="LiveId" clId="{617AA1E0-EEAB-4BEF-B54C-906EB8D4A170}" dt="2025-06-24T09:50:20.762" v="4763" actId="1076"/>
      <pc:docMkLst>
        <pc:docMk/>
      </pc:docMkLst>
      <pc:sldChg chg="addSp delSp modSp mod">
        <pc:chgData name="Daniel Adeyemi" userId="4444c0894e32fa87" providerId="LiveId" clId="{617AA1E0-EEAB-4BEF-B54C-906EB8D4A170}" dt="2025-06-24T09:50:20.762" v="4763" actId="1076"/>
        <pc:sldMkLst>
          <pc:docMk/>
          <pc:sldMk cId="0" sldId="256"/>
        </pc:sldMkLst>
        <pc:spChg chg="add mod">
          <ac:chgData name="Daniel Adeyemi" userId="4444c0894e32fa87" providerId="LiveId" clId="{617AA1E0-EEAB-4BEF-B54C-906EB8D4A170}" dt="2025-06-24T09:50:15.362" v="4762" actId="1076"/>
          <ac:spMkLst>
            <pc:docMk/>
            <pc:sldMk cId="0" sldId="256"/>
            <ac:spMk id="2" creationId="{DD1EFEC4-96AD-161B-1623-96C6FC4F9F97}"/>
          </ac:spMkLst>
        </pc:spChg>
        <pc:spChg chg="add del mod">
          <ac:chgData name="Daniel Adeyemi" userId="4444c0894e32fa87" providerId="LiveId" clId="{617AA1E0-EEAB-4BEF-B54C-906EB8D4A170}" dt="2025-06-23T13:06:57.938" v="4749" actId="255"/>
          <ac:spMkLst>
            <pc:docMk/>
            <pc:sldMk cId="0" sldId="256"/>
            <ac:spMk id="4" creationId="{8F8994A5-C553-7469-15F1-8651328FC5EE}"/>
          </ac:spMkLst>
        </pc:spChg>
        <pc:spChg chg="mod">
          <ac:chgData name="Daniel Adeyemi" userId="4444c0894e32fa87" providerId="LiveId" clId="{617AA1E0-EEAB-4BEF-B54C-906EB8D4A170}" dt="2025-06-03T09:43:08.034" v="4400" actId="207"/>
          <ac:spMkLst>
            <pc:docMk/>
            <pc:sldMk cId="0" sldId="256"/>
            <ac:spMk id="5" creationId="{E4EB8348-9097-8274-34C8-D659145828DB}"/>
          </ac:spMkLst>
        </pc:spChg>
        <pc:spChg chg="mod">
          <ac:chgData name="Daniel Adeyemi" userId="4444c0894e32fa87" providerId="LiveId" clId="{617AA1E0-EEAB-4BEF-B54C-906EB8D4A170}" dt="2025-06-23T13:00:09.217" v="4745" actId="1076"/>
          <ac:spMkLst>
            <pc:docMk/>
            <pc:sldMk cId="0" sldId="256"/>
            <ac:spMk id="6" creationId="{3050BBD5-CB1A-DF99-B142-A7F0E97A3C99}"/>
          </ac:spMkLst>
        </pc:spChg>
        <pc:spChg chg="add mod">
          <ac:chgData name="Daniel Adeyemi" userId="4444c0894e32fa87" providerId="LiveId" clId="{617AA1E0-EEAB-4BEF-B54C-906EB8D4A170}" dt="2025-06-23T12:59:51.691" v="4743" actId="1076"/>
          <ac:spMkLst>
            <pc:docMk/>
            <pc:sldMk cId="0" sldId="256"/>
            <ac:spMk id="7" creationId="{418B0E98-BE9F-F44F-2D42-10E1F262E2B2}"/>
          </ac:spMkLst>
        </pc:spChg>
        <pc:spChg chg="mod">
          <ac:chgData name="Daniel Adeyemi" userId="4444c0894e32fa87" providerId="LiveId" clId="{617AA1E0-EEAB-4BEF-B54C-906EB8D4A170}" dt="2025-06-03T16:05:55.374" v="4463" actId="1076"/>
          <ac:spMkLst>
            <pc:docMk/>
            <pc:sldMk cId="0" sldId="256"/>
            <ac:spMk id="8" creationId="{392BDE17-872B-FAA4-1C13-3E45487C1C85}"/>
          </ac:spMkLst>
        </pc:spChg>
        <pc:spChg chg="add mod">
          <ac:chgData name="Daniel Adeyemi" userId="4444c0894e32fa87" providerId="LiveId" clId="{617AA1E0-EEAB-4BEF-B54C-906EB8D4A170}" dt="2025-06-13T09:06:45.369" v="4501" actId="947"/>
          <ac:spMkLst>
            <pc:docMk/>
            <pc:sldMk cId="0" sldId="256"/>
            <ac:spMk id="9" creationId="{0F73E93A-B106-A520-3A2F-EF41B05C2CBC}"/>
          </ac:spMkLst>
        </pc:spChg>
        <pc:spChg chg="mod">
          <ac:chgData name="Daniel Adeyemi" userId="4444c0894e32fa87" providerId="LiveId" clId="{617AA1E0-EEAB-4BEF-B54C-906EB8D4A170}" dt="2025-06-23T12:54:15.789" v="4708" actId="1076"/>
          <ac:spMkLst>
            <pc:docMk/>
            <pc:sldMk cId="0" sldId="256"/>
            <ac:spMk id="11" creationId="{397FC0E5-68EC-AB2A-AFAA-94619A7B0293}"/>
          </ac:spMkLst>
        </pc:spChg>
        <pc:spChg chg="mod">
          <ac:chgData name="Daniel Adeyemi" userId="4444c0894e32fa87" providerId="LiveId" clId="{617AA1E0-EEAB-4BEF-B54C-906EB8D4A170}" dt="2025-06-23T12:58:54.144" v="4739" actId="14100"/>
          <ac:spMkLst>
            <pc:docMk/>
            <pc:sldMk cId="0" sldId="256"/>
            <ac:spMk id="15" creationId="{A3F0AF85-1D77-17E8-DF63-E66E6D1F7C6D}"/>
          </ac:spMkLst>
        </pc:spChg>
        <pc:spChg chg="mod">
          <ac:chgData name="Daniel Adeyemi" userId="4444c0894e32fa87" providerId="LiveId" clId="{617AA1E0-EEAB-4BEF-B54C-906EB8D4A170}" dt="2025-06-03T09:47:41.300" v="4418" actId="1076"/>
          <ac:spMkLst>
            <pc:docMk/>
            <pc:sldMk cId="0" sldId="256"/>
            <ac:spMk id="16" creationId="{1AFA85A6-DDDE-8D9E-796A-9CD0033FFCD4}"/>
          </ac:spMkLst>
        </pc:spChg>
        <pc:spChg chg="mod">
          <ac:chgData name="Daniel Adeyemi" userId="4444c0894e32fa87" providerId="LiveId" clId="{617AA1E0-EEAB-4BEF-B54C-906EB8D4A170}" dt="2025-06-03T09:46:57.392" v="4407" actId="207"/>
          <ac:spMkLst>
            <pc:docMk/>
            <pc:sldMk cId="0" sldId="256"/>
            <ac:spMk id="19" creationId="{AA93025A-5071-52E0-8104-A9415DECB7E3}"/>
          </ac:spMkLst>
        </pc:spChg>
        <pc:spChg chg="mod">
          <ac:chgData name="Daniel Adeyemi" userId="4444c0894e32fa87" providerId="LiveId" clId="{617AA1E0-EEAB-4BEF-B54C-906EB8D4A170}" dt="2025-06-03T09:47:04.974" v="4409" actId="207"/>
          <ac:spMkLst>
            <pc:docMk/>
            <pc:sldMk cId="0" sldId="256"/>
            <ac:spMk id="20" creationId="{4E16A177-7F78-C206-F335-5C72FAE30D59}"/>
          </ac:spMkLst>
        </pc:spChg>
        <pc:spChg chg="mod">
          <ac:chgData name="Daniel Adeyemi" userId="4444c0894e32fa87" providerId="LiveId" clId="{617AA1E0-EEAB-4BEF-B54C-906EB8D4A170}" dt="2025-06-03T09:47:17.815" v="4413" actId="207"/>
          <ac:spMkLst>
            <pc:docMk/>
            <pc:sldMk cId="0" sldId="256"/>
            <ac:spMk id="21" creationId="{928C3EA3-A85E-8CFC-B10C-E732DB58E32A}"/>
          </ac:spMkLst>
        </pc:spChg>
        <pc:spChg chg="mod">
          <ac:chgData name="Daniel Adeyemi" userId="4444c0894e32fa87" providerId="LiveId" clId="{617AA1E0-EEAB-4BEF-B54C-906EB8D4A170}" dt="2025-06-03T09:47:14.486" v="4412" actId="1076"/>
          <ac:spMkLst>
            <pc:docMk/>
            <pc:sldMk cId="0" sldId="256"/>
            <ac:spMk id="22" creationId="{8D9F01D9-81E9-1B8A-F510-3572CA4293B4}"/>
          </ac:spMkLst>
        </pc:spChg>
        <pc:spChg chg="mod">
          <ac:chgData name="Daniel Adeyemi" userId="4444c0894e32fa87" providerId="LiveId" clId="{617AA1E0-EEAB-4BEF-B54C-906EB8D4A170}" dt="2025-06-03T09:47:08.368" v="4410" actId="207"/>
          <ac:spMkLst>
            <pc:docMk/>
            <pc:sldMk cId="0" sldId="256"/>
            <ac:spMk id="23" creationId="{BC62A43D-DCC9-3C4E-0042-735EC5CF7042}"/>
          </ac:spMkLst>
        </pc:spChg>
        <pc:spChg chg="mod">
          <ac:chgData name="Daniel Adeyemi" userId="4444c0894e32fa87" providerId="LiveId" clId="{617AA1E0-EEAB-4BEF-B54C-906EB8D4A170}" dt="2025-06-03T09:47:21.776" v="4414" actId="207"/>
          <ac:spMkLst>
            <pc:docMk/>
            <pc:sldMk cId="0" sldId="256"/>
            <ac:spMk id="24" creationId="{036D335D-E0B9-6557-01E0-17D2227AADB2}"/>
          </ac:spMkLst>
        </pc:spChg>
        <pc:spChg chg="mod">
          <ac:chgData name="Daniel Adeyemi" userId="4444c0894e32fa87" providerId="LiveId" clId="{617AA1E0-EEAB-4BEF-B54C-906EB8D4A170}" dt="2025-06-03T09:47:24.201" v="4415" actId="207"/>
          <ac:spMkLst>
            <pc:docMk/>
            <pc:sldMk cId="0" sldId="256"/>
            <ac:spMk id="25" creationId="{23B94469-A9A4-8C14-038C-07330C916C51}"/>
          </ac:spMkLst>
        </pc:spChg>
        <pc:spChg chg="mod">
          <ac:chgData name="Daniel Adeyemi" userId="4444c0894e32fa87" providerId="LiveId" clId="{617AA1E0-EEAB-4BEF-B54C-906EB8D4A170}" dt="2025-06-03T09:47:27.469" v="4416" actId="207"/>
          <ac:spMkLst>
            <pc:docMk/>
            <pc:sldMk cId="0" sldId="256"/>
            <ac:spMk id="26" creationId="{8AF192C8-11BC-5581-03F5-B490D4F92564}"/>
          </ac:spMkLst>
        </pc:spChg>
        <pc:spChg chg="mod">
          <ac:chgData name="Daniel Adeyemi" userId="4444c0894e32fa87" providerId="LiveId" clId="{617AA1E0-EEAB-4BEF-B54C-906EB8D4A170}" dt="2025-06-03T09:46:54.700" v="4406" actId="207"/>
          <ac:spMkLst>
            <pc:docMk/>
            <pc:sldMk cId="0" sldId="256"/>
            <ac:spMk id="27" creationId="{90489BBD-7DCC-2504-DFBF-7D5C99A39608}"/>
          </ac:spMkLst>
        </pc:spChg>
        <pc:spChg chg="mod">
          <ac:chgData name="Daniel Adeyemi" userId="4444c0894e32fa87" providerId="LiveId" clId="{617AA1E0-EEAB-4BEF-B54C-906EB8D4A170}" dt="2025-06-24T09:49:53.026" v="4761" actId="20577"/>
          <ac:spMkLst>
            <pc:docMk/>
            <pc:sldMk cId="0" sldId="256"/>
            <ac:spMk id="47" creationId="{5E0FCE07-281B-3DE0-00F4-3E218F0F28F3}"/>
          </ac:spMkLst>
        </pc:spChg>
        <pc:spChg chg="mod">
          <ac:chgData name="Daniel Adeyemi" userId="4444c0894e32fa87" providerId="LiveId" clId="{617AA1E0-EEAB-4BEF-B54C-906EB8D4A170}" dt="2025-06-16T14:05:57.542" v="4510" actId="403"/>
          <ac:spMkLst>
            <pc:docMk/>
            <pc:sldMk cId="0" sldId="256"/>
            <ac:spMk id="48" creationId="{2FACD264-0295-0743-E818-7DD7842DC919}"/>
          </ac:spMkLst>
        </pc:spChg>
        <pc:spChg chg="mod">
          <ac:chgData name="Daniel Adeyemi" userId="4444c0894e32fa87" providerId="LiveId" clId="{617AA1E0-EEAB-4BEF-B54C-906EB8D4A170}" dt="2025-06-23T12:59:39.142" v="4742" actId="20577"/>
          <ac:spMkLst>
            <pc:docMk/>
            <pc:sldMk cId="0" sldId="256"/>
            <ac:spMk id="49" creationId="{8CD3B57D-D7DF-DFCA-BA89-A8DAB7D6A953}"/>
          </ac:spMkLst>
        </pc:spChg>
        <pc:spChg chg="mod">
          <ac:chgData name="Daniel Adeyemi" userId="4444c0894e32fa87" providerId="LiveId" clId="{617AA1E0-EEAB-4BEF-B54C-906EB8D4A170}" dt="2025-06-23T12:59:11.146" v="4741" actId="14100"/>
          <ac:spMkLst>
            <pc:docMk/>
            <pc:sldMk cId="0" sldId="256"/>
            <ac:spMk id="50" creationId="{36CFDF70-C760-6E49-D354-F77802A52EE1}"/>
          </ac:spMkLst>
        </pc:spChg>
        <pc:spChg chg="add mod">
          <ac:chgData name="Daniel Adeyemi" userId="4444c0894e32fa87" providerId="LiveId" clId="{617AA1E0-EEAB-4BEF-B54C-906EB8D4A170}" dt="2025-06-23T13:07:06.660" v="4750" actId="255"/>
          <ac:spMkLst>
            <pc:docMk/>
            <pc:sldMk cId="0" sldId="256"/>
            <ac:spMk id="51" creationId="{C7899F06-334A-26FA-4AA1-B3181DB7F55D}"/>
          </ac:spMkLst>
        </pc:spChg>
        <pc:spChg chg="mod">
          <ac:chgData name="Daniel Adeyemi" userId="4444c0894e32fa87" providerId="LiveId" clId="{617AA1E0-EEAB-4BEF-B54C-906EB8D4A170}" dt="2025-06-03T16:05:41.798" v="4460" actId="1076"/>
          <ac:spMkLst>
            <pc:docMk/>
            <pc:sldMk cId="0" sldId="256"/>
            <ac:spMk id="53" creationId="{DD954030-BE17-B60B-B765-BABF8CE34C9B}"/>
          </ac:spMkLst>
        </pc:spChg>
        <pc:spChg chg="add mod">
          <ac:chgData name="Daniel Adeyemi" userId="4444c0894e32fa87" providerId="LiveId" clId="{617AA1E0-EEAB-4BEF-B54C-906EB8D4A170}" dt="2025-06-23T13:07:21.510" v="4752" actId="255"/>
          <ac:spMkLst>
            <pc:docMk/>
            <pc:sldMk cId="0" sldId="256"/>
            <ac:spMk id="54" creationId="{151163C6-2B31-1ED0-6CA3-13C65854DC7D}"/>
          </ac:spMkLst>
        </pc:spChg>
        <pc:spChg chg="mod">
          <ac:chgData name="Daniel Adeyemi" userId="4444c0894e32fa87" providerId="LiveId" clId="{617AA1E0-EEAB-4BEF-B54C-906EB8D4A170}" dt="2025-06-03T16:05:41.798" v="4460" actId="1076"/>
          <ac:spMkLst>
            <pc:docMk/>
            <pc:sldMk cId="0" sldId="256"/>
            <ac:spMk id="56" creationId="{04C35FC1-A41A-66F2-98B0-1813D2D55BB5}"/>
          </ac:spMkLst>
        </pc:spChg>
        <pc:spChg chg="add mod">
          <ac:chgData name="Daniel Adeyemi" userId="4444c0894e32fa87" providerId="LiveId" clId="{617AA1E0-EEAB-4BEF-B54C-906EB8D4A170}" dt="2025-06-23T13:07:27.778" v="4753" actId="255"/>
          <ac:spMkLst>
            <pc:docMk/>
            <pc:sldMk cId="0" sldId="256"/>
            <ac:spMk id="57" creationId="{3713E08F-F7A0-744F-DC65-0675DCA72196}"/>
          </ac:spMkLst>
        </pc:spChg>
        <pc:spChg chg="add mod">
          <ac:chgData name="Daniel Adeyemi" userId="4444c0894e32fa87" providerId="LiveId" clId="{617AA1E0-EEAB-4BEF-B54C-906EB8D4A170}" dt="2025-06-24T09:50:20.762" v="4763" actId="1076"/>
          <ac:spMkLst>
            <pc:docMk/>
            <pc:sldMk cId="0" sldId="256"/>
            <ac:spMk id="58" creationId="{65C8CEB1-3409-CD78-9DA0-68E61E3141FE}"/>
          </ac:spMkLst>
        </pc:spChg>
        <pc:spChg chg="add mod">
          <ac:chgData name="Daniel Adeyemi" userId="4444c0894e32fa87" providerId="LiveId" clId="{617AA1E0-EEAB-4BEF-B54C-906EB8D4A170}" dt="2025-06-03T16:04:08.565" v="4450" actId="1076"/>
          <ac:spMkLst>
            <pc:docMk/>
            <pc:sldMk cId="0" sldId="256"/>
            <ac:spMk id="59" creationId="{EEC0920E-50D2-06E0-A33E-97CBEC715488}"/>
          </ac:spMkLst>
        </pc:spChg>
        <pc:spChg chg="add mod">
          <ac:chgData name="Daniel Adeyemi" userId="4444c0894e32fa87" providerId="LiveId" clId="{617AA1E0-EEAB-4BEF-B54C-906EB8D4A170}" dt="2025-06-03T16:06:03.604" v="4464" actId="1076"/>
          <ac:spMkLst>
            <pc:docMk/>
            <pc:sldMk cId="0" sldId="256"/>
            <ac:spMk id="61" creationId="{4B99C178-E333-3119-4770-25F67C066929}"/>
          </ac:spMkLst>
        </pc:spChg>
        <pc:spChg chg="add mod ord">
          <ac:chgData name="Daniel Adeyemi" userId="4444c0894e32fa87" providerId="LiveId" clId="{617AA1E0-EEAB-4BEF-B54C-906EB8D4A170}" dt="2025-06-03T16:07:30.023" v="4467" actId="14100"/>
          <ac:spMkLst>
            <pc:docMk/>
            <pc:sldMk cId="0" sldId="256"/>
            <ac:spMk id="384" creationId="{B88BA9A1-849A-11BE-2227-F0A6FC224A5B}"/>
          </ac:spMkLst>
        </pc:spChg>
        <pc:spChg chg="add mod ord">
          <ac:chgData name="Daniel Adeyemi" userId="4444c0894e32fa87" providerId="LiveId" clId="{617AA1E0-EEAB-4BEF-B54C-906EB8D4A170}" dt="2025-06-03T16:07:34.179" v="4468" actId="14100"/>
          <ac:spMkLst>
            <pc:docMk/>
            <pc:sldMk cId="0" sldId="256"/>
            <ac:spMk id="386" creationId="{2F923B7F-4C85-8410-61A6-8C834265D7D1}"/>
          </ac:spMkLst>
        </pc:spChg>
        <pc:spChg chg="add mod ord">
          <ac:chgData name="Daniel Adeyemi" userId="4444c0894e32fa87" providerId="LiveId" clId="{617AA1E0-EEAB-4BEF-B54C-906EB8D4A170}" dt="2025-06-16T14:06:08.092" v="4511" actId="14100"/>
          <ac:spMkLst>
            <pc:docMk/>
            <pc:sldMk cId="0" sldId="256"/>
            <ac:spMk id="387" creationId="{A8AF227A-EBC8-FB17-62D6-09E5B8A29085}"/>
          </ac:spMkLst>
        </pc:spChg>
        <pc:spChg chg="add mod">
          <ac:chgData name="Daniel Adeyemi" userId="4444c0894e32fa87" providerId="LiveId" clId="{617AA1E0-EEAB-4BEF-B54C-906EB8D4A170}" dt="2025-06-18T09:15:31.033" v="4561" actId="1076"/>
          <ac:spMkLst>
            <pc:docMk/>
            <pc:sldMk cId="0" sldId="256"/>
            <ac:spMk id="388" creationId="{1177CC62-6B0F-4D7A-7504-702920E391B5}"/>
          </ac:spMkLst>
        </pc:spChg>
        <pc:spChg chg="add mod">
          <ac:chgData name="Daniel Adeyemi" userId="4444c0894e32fa87" providerId="LiveId" clId="{617AA1E0-EEAB-4BEF-B54C-906EB8D4A170}" dt="2025-06-23T13:06:50.155" v="4748" actId="1076"/>
          <ac:spMkLst>
            <pc:docMk/>
            <pc:sldMk cId="0" sldId="256"/>
            <ac:spMk id="394" creationId="{7A5FAEC6-3D84-CA23-9826-2A4D68F4684B}"/>
          </ac:spMkLst>
        </pc:spChg>
        <pc:grpChg chg="mod">
          <ac:chgData name="Daniel Adeyemi" userId="4444c0894e32fa87" providerId="LiveId" clId="{617AA1E0-EEAB-4BEF-B54C-906EB8D4A170}" dt="2025-06-02T13:23:50.799" v="2041" actId="1076"/>
          <ac:grpSpMkLst>
            <pc:docMk/>
            <pc:sldMk cId="0" sldId="256"/>
            <ac:grpSpMk id="10" creationId="{01B552E0-721E-E9DE-3BD1-2DD9D1A36E26}"/>
          </ac:grpSpMkLst>
        </pc:grpChg>
        <pc:picChg chg="mod">
          <ac:chgData name="Daniel Adeyemi" userId="4444c0894e32fa87" providerId="LiveId" clId="{617AA1E0-EEAB-4BEF-B54C-906EB8D4A170}" dt="2025-06-16T14:06:14.065" v="4512" actId="1076"/>
          <ac:picMkLst>
            <pc:docMk/>
            <pc:sldMk cId="0" sldId="256"/>
            <ac:picMk id="3" creationId="{00000000-0000-0000-0000-000000000000}"/>
          </ac:picMkLst>
        </pc:picChg>
        <pc:picChg chg="add mod">
          <ac:chgData name="Daniel Adeyemi" userId="4444c0894e32fa87" providerId="LiveId" clId="{617AA1E0-EEAB-4BEF-B54C-906EB8D4A170}" dt="2025-06-03T09:15:35.858" v="3697" actId="1076"/>
          <ac:picMkLst>
            <pc:docMk/>
            <pc:sldMk cId="0" sldId="256"/>
            <ac:picMk id="12" creationId="{DBC7C9FA-B953-1886-9508-76A6D5C86285}"/>
          </ac:picMkLst>
        </pc:picChg>
        <pc:picChg chg="add mod">
          <ac:chgData name="Daniel Adeyemi" userId="4444c0894e32fa87" providerId="LiveId" clId="{617AA1E0-EEAB-4BEF-B54C-906EB8D4A170}" dt="2025-06-03T09:31:55.277" v="4364" actId="14100"/>
          <ac:picMkLst>
            <pc:docMk/>
            <pc:sldMk cId="0" sldId="256"/>
            <ac:picMk id="13" creationId="{0DD01258-5979-4CDC-D20E-B46BE8C5A167}"/>
          </ac:picMkLst>
        </pc:picChg>
        <pc:picChg chg="add mod">
          <ac:chgData name="Daniel Adeyemi" userId="4444c0894e32fa87" providerId="LiveId" clId="{617AA1E0-EEAB-4BEF-B54C-906EB8D4A170}" dt="2025-06-03T09:38:12.983" v="4374" actId="1076"/>
          <ac:picMkLst>
            <pc:docMk/>
            <pc:sldMk cId="0" sldId="256"/>
            <ac:picMk id="46" creationId="{3928B381-2887-2F30-90A3-4B1511F89140}"/>
          </ac:picMkLst>
        </pc:picChg>
        <pc:picChg chg="add mod">
          <ac:chgData name="Daniel Adeyemi" userId="4444c0894e32fa87" providerId="LiveId" clId="{617AA1E0-EEAB-4BEF-B54C-906EB8D4A170}" dt="2025-06-03T09:38:46.130" v="4378" actId="14100"/>
          <ac:picMkLst>
            <pc:docMk/>
            <pc:sldMk cId="0" sldId="256"/>
            <ac:picMk id="52" creationId="{4DB09C9D-F194-85B8-7E28-7DC81E792F37}"/>
          </ac:picMkLst>
        </pc:picChg>
        <pc:picChg chg="add mod">
          <ac:chgData name="Daniel Adeyemi" userId="4444c0894e32fa87" providerId="LiveId" clId="{617AA1E0-EEAB-4BEF-B54C-906EB8D4A170}" dt="2025-06-03T09:38:53.535" v="4380" actId="14100"/>
          <ac:picMkLst>
            <pc:docMk/>
            <pc:sldMk cId="0" sldId="256"/>
            <ac:picMk id="55" creationId="{6B9857D8-E9CA-33D8-F163-AA787F114EC3}"/>
          </ac:picMkLst>
        </pc:picChg>
        <pc:picChg chg="add mod modCrop">
          <ac:chgData name="Daniel Adeyemi" userId="4444c0894e32fa87" providerId="LiveId" clId="{617AA1E0-EEAB-4BEF-B54C-906EB8D4A170}" dt="2025-06-03T16:05:41.798" v="4460" actId="1076"/>
          <ac:picMkLst>
            <pc:docMk/>
            <pc:sldMk cId="0" sldId="256"/>
            <ac:picMk id="60" creationId="{5C4D85F7-88A3-35E4-AB72-8BBB1D1B1A2F}"/>
          </ac:picMkLst>
        </pc:picChg>
        <pc:picChg chg="add mod">
          <ac:chgData name="Daniel Adeyemi" userId="4444c0894e32fa87" providerId="LiveId" clId="{617AA1E0-EEAB-4BEF-B54C-906EB8D4A170}" dt="2025-06-23T13:00:09.217" v="4745" actId="1076"/>
          <ac:picMkLst>
            <pc:docMk/>
            <pc:sldMk cId="0" sldId="256"/>
            <ac:picMk id="62" creationId="{A38E9A2C-48CC-716F-2C94-818740402E6A}"/>
          </ac:picMkLst>
        </pc:picChg>
        <pc:picChg chg="add mod">
          <ac:chgData name="Daniel Adeyemi" userId="4444c0894e32fa87" providerId="LiveId" clId="{617AA1E0-EEAB-4BEF-B54C-906EB8D4A170}" dt="2025-06-03T16:05:41.798" v="4460" actId="1076"/>
          <ac:picMkLst>
            <pc:docMk/>
            <pc:sldMk cId="0" sldId="256"/>
            <ac:picMk id="63" creationId="{103322E9-B112-4916-A73F-ACE75ED1C5A4}"/>
          </ac:picMkLst>
        </pc:picChg>
        <pc:picChg chg="add mod">
          <ac:chgData name="Daniel Adeyemi" userId="4444c0894e32fa87" providerId="LiveId" clId="{617AA1E0-EEAB-4BEF-B54C-906EB8D4A170}" dt="2025-06-23T12:59:51.691" v="4743" actId="1076"/>
          <ac:picMkLst>
            <pc:docMk/>
            <pc:sldMk cId="0" sldId="256"/>
            <ac:picMk id="385" creationId="{58379200-1D0B-D8C1-217B-083DDB68C767}"/>
          </ac:picMkLst>
        </pc:picChg>
        <pc:picChg chg="add mod modCrop">
          <ac:chgData name="Daniel Adeyemi" userId="4444c0894e32fa87" providerId="LiveId" clId="{617AA1E0-EEAB-4BEF-B54C-906EB8D4A170}" dt="2025-06-03T09:39:58.261" v="4390" actId="1076"/>
          <ac:picMkLst>
            <pc:docMk/>
            <pc:sldMk cId="0" sldId="256"/>
            <ac:picMk id="391" creationId="{DC78C8D5-91AE-6396-748C-DCDC1F4F8163}"/>
          </ac:picMkLst>
        </pc:picChg>
        <pc:picChg chg="add mod modCrop">
          <ac:chgData name="Daniel Adeyemi" userId="4444c0894e32fa87" providerId="LiveId" clId="{617AA1E0-EEAB-4BEF-B54C-906EB8D4A170}" dt="2025-06-03T09:40:02.727" v="4391" actId="1076"/>
          <ac:picMkLst>
            <pc:docMk/>
            <pc:sldMk cId="0" sldId="256"/>
            <ac:picMk id="393" creationId="{03E447BB-7A31-BD70-63FD-8DAFE6099D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1B74AD2-396B-4307-8E4F-9F2BC852F368}" type="datetimeFigureOut">
              <a:rPr lang="en-US" smtClean="0"/>
              <a:t>6/27/2025</a:t>
            </a:fld>
            <a:endParaRPr lang="en-US"/>
          </a:p>
        </p:txBody>
      </p:sp>
      <p:sp>
        <p:nvSpPr>
          <p:cNvPr id="4" name="Slide Image Placeholder 3"/>
          <p:cNvSpPr>
            <a:spLocks noGrp="1" noRot="1" noChangeAspect="1"/>
          </p:cNvSpPr>
          <p:nvPr>
            <p:ph type="sldImg" idx="2"/>
          </p:nvPr>
        </p:nvSpPr>
        <p:spPr>
          <a:xfrm>
            <a:off x="2214563" y="1241425"/>
            <a:ext cx="23685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E48CDEE-E5E7-4EAF-AAEA-30A4F0FC7082}" type="slidenum">
              <a:rPr lang="en-US" smtClean="0"/>
              <a:t>‹#›</a:t>
            </a:fld>
            <a:endParaRPr lang="en-US"/>
          </a:p>
        </p:txBody>
      </p:sp>
    </p:spTree>
    <p:extLst>
      <p:ext uri="{BB962C8B-B14F-4D97-AF65-F5344CB8AC3E}">
        <p14:creationId xmlns:p14="http://schemas.microsoft.com/office/powerpoint/2010/main" val="3106465629"/>
      </p:ext>
    </p:extLst>
  </p:cSld>
  <p:clrMap bg1="lt1" tx1="dk1" bg2="lt2" tx2="dk2" accent1="accent1" accent2="accent2" accent3="accent3" accent4="accent4" accent5="accent5" accent6="accent6" hlink="hlink" folHlink="folHlink"/>
  <p:notesStyle>
    <a:lvl1pPr marL="0" algn="l" defTabSz="1297899" rtl="0" eaLnBrk="1" latinLnBrk="0" hangingPunct="1">
      <a:defRPr sz="1703" kern="1200">
        <a:solidFill>
          <a:schemeClr val="tx1"/>
        </a:solidFill>
        <a:latin typeface="+mn-lt"/>
        <a:ea typeface="+mn-ea"/>
        <a:cs typeface="+mn-cs"/>
      </a:defRPr>
    </a:lvl1pPr>
    <a:lvl2pPr marL="648950" algn="l" defTabSz="1297899" rtl="0" eaLnBrk="1" latinLnBrk="0" hangingPunct="1">
      <a:defRPr sz="1703" kern="1200">
        <a:solidFill>
          <a:schemeClr val="tx1"/>
        </a:solidFill>
        <a:latin typeface="+mn-lt"/>
        <a:ea typeface="+mn-ea"/>
        <a:cs typeface="+mn-cs"/>
      </a:defRPr>
    </a:lvl2pPr>
    <a:lvl3pPr marL="1297899" algn="l" defTabSz="1297899" rtl="0" eaLnBrk="1" latinLnBrk="0" hangingPunct="1">
      <a:defRPr sz="1703" kern="1200">
        <a:solidFill>
          <a:schemeClr val="tx1"/>
        </a:solidFill>
        <a:latin typeface="+mn-lt"/>
        <a:ea typeface="+mn-ea"/>
        <a:cs typeface="+mn-cs"/>
      </a:defRPr>
    </a:lvl3pPr>
    <a:lvl4pPr marL="1946849" algn="l" defTabSz="1297899" rtl="0" eaLnBrk="1" latinLnBrk="0" hangingPunct="1">
      <a:defRPr sz="1703" kern="1200">
        <a:solidFill>
          <a:schemeClr val="tx1"/>
        </a:solidFill>
        <a:latin typeface="+mn-lt"/>
        <a:ea typeface="+mn-ea"/>
        <a:cs typeface="+mn-cs"/>
      </a:defRPr>
    </a:lvl4pPr>
    <a:lvl5pPr marL="2595799" algn="l" defTabSz="1297899" rtl="0" eaLnBrk="1" latinLnBrk="0" hangingPunct="1">
      <a:defRPr sz="1703" kern="1200">
        <a:solidFill>
          <a:schemeClr val="tx1"/>
        </a:solidFill>
        <a:latin typeface="+mn-lt"/>
        <a:ea typeface="+mn-ea"/>
        <a:cs typeface="+mn-cs"/>
      </a:defRPr>
    </a:lvl5pPr>
    <a:lvl6pPr marL="3244748" algn="l" defTabSz="1297899" rtl="0" eaLnBrk="1" latinLnBrk="0" hangingPunct="1">
      <a:defRPr sz="1703" kern="1200">
        <a:solidFill>
          <a:schemeClr val="tx1"/>
        </a:solidFill>
        <a:latin typeface="+mn-lt"/>
        <a:ea typeface="+mn-ea"/>
        <a:cs typeface="+mn-cs"/>
      </a:defRPr>
    </a:lvl6pPr>
    <a:lvl7pPr marL="3893698" algn="l" defTabSz="1297899" rtl="0" eaLnBrk="1" latinLnBrk="0" hangingPunct="1">
      <a:defRPr sz="1703" kern="1200">
        <a:solidFill>
          <a:schemeClr val="tx1"/>
        </a:solidFill>
        <a:latin typeface="+mn-lt"/>
        <a:ea typeface="+mn-ea"/>
        <a:cs typeface="+mn-cs"/>
      </a:defRPr>
    </a:lvl7pPr>
    <a:lvl8pPr marL="4542648" algn="l" defTabSz="1297899" rtl="0" eaLnBrk="1" latinLnBrk="0" hangingPunct="1">
      <a:defRPr sz="1703" kern="1200">
        <a:solidFill>
          <a:schemeClr val="tx1"/>
        </a:solidFill>
        <a:latin typeface="+mn-lt"/>
        <a:ea typeface="+mn-ea"/>
        <a:cs typeface="+mn-cs"/>
      </a:defRPr>
    </a:lvl8pPr>
    <a:lvl9pPr marL="5191597" algn="l" defTabSz="1297899" rtl="0" eaLnBrk="1" latinLnBrk="0" hangingPunct="1">
      <a:defRPr sz="17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4563" y="1241425"/>
            <a:ext cx="2368550" cy="3349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48CDEE-E5E7-4EAF-AAEA-30A4F0FC7082}" type="slidenum">
              <a:rPr lang="en-US" smtClean="0"/>
              <a:t>1</a:t>
            </a:fld>
            <a:endParaRPr lang="en-US"/>
          </a:p>
        </p:txBody>
      </p:sp>
    </p:spTree>
    <p:extLst>
      <p:ext uri="{BB962C8B-B14F-4D97-AF65-F5344CB8AC3E}">
        <p14:creationId xmlns:p14="http://schemas.microsoft.com/office/powerpoint/2010/main" val="237536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953ED8-1277-46E9-8BCB-C7F0F47A3F28}" type="datetimeFigureOut">
              <a:rPr lang="en-GB" smtClean="0"/>
              <a:t>27/06/2025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364453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953ED8-1277-46E9-8BCB-C7F0F47A3F28}"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3224072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953ED8-1277-46E9-8BCB-C7F0F47A3F28}"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429299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dirty="0"/>
              <a:t>Click to edit Master title style</a:t>
            </a:r>
            <a:endParaRPr lang="en-GB" dirty="0"/>
          </a:p>
        </p:txBody>
      </p:sp>
      <p:sp>
        <p:nvSpPr>
          <p:cNvPr id="8" name="Date Placeholder 7"/>
          <p:cNvSpPr>
            <a:spLocks noGrp="1"/>
          </p:cNvSpPr>
          <p:nvPr>
            <p:ph type="dt" sz="half" idx="10"/>
          </p:nvPr>
        </p:nvSpPr>
        <p:spPr/>
        <p:txBody>
          <a:bodyPr/>
          <a:lstStyle/>
          <a:p>
            <a:fld id="{84953ED8-1277-46E9-8BCB-C7F0F47A3F28}" type="datetimeFigureOut">
              <a:rPr lang="en-GB" smtClean="0"/>
              <a:t>27/06/2025</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4034160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953ED8-1277-46E9-8BCB-C7F0F47A3F28}" type="datetimeFigureOut">
              <a:rPr lang="en-GB" smtClean="0"/>
              <a:t>27/06/2025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365284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953ED8-1277-46E9-8BCB-C7F0F47A3F28}"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3533888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953ED8-1277-46E9-8BCB-C7F0F47A3F28}"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1553730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953ED8-1277-46E9-8BCB-C7F0F47A3F28}" type="datetimeFigureOut">
              <a:rPr lang="en-GB" smtClean="0"/>
              <a:t>27/06/2025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91203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953ED8-1277-46E9-8BCB-C7F0F47A3F28}" type="datetimeFigureOut">
              <a:rPr lang="en-GB" smtClean="0"/>
              <a:t>27/06/2025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59367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953ED8-1277-46E9-8BCB-C7F0F47A3F28}" type="datetimeFigureOut">
              <a:rPr lang="en-GB" smtClean="0"/>
              <a:t>27/06/2025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2109401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53ED8-1277-46E9-8BCB-C7F0F47A3F28}" type="datetimeFigureOut">
              <a:rPr lang="en-GB" smtClean="0"/>
              <a:t>27/06/2025</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1748623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84953ED8-1277-46E9-8BCB-C7F0F47A3F28}" type="datetimeFigureOut">
              <a:rPr lang="en-GB" smtClean="0"/>
              <a:t>27/06/2025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371095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84953ED8-1277-46E9-8BCB-C7F0F47A3F28}" type="datetimeFigureOut">
              <a:rPr lang="en-GB" smtClean="0"/>
              <a:t>27/06/2025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11BFA-08FC-4F35-BC27-CBD75EE95C6A}" type="slidenum">
              <a:rPr lang="en-GB" smtClean="0"/>
              <a:t>‹#›</a:t>
            </a:fld>
            <a:endParaRPr lang="en-GB"/>
          </a:p>
        </p:txBody>
      </p:sp>
    </p:spTree>
    <p:extLst>
      <p:ext uri="{BB962C8B-B14F-4D97-AF65-F5344CB8AC3E}">
        <p14:creationId xmlns:p14="http://schemas.microsoft.com/office/powerpoint/2010/main" val="2540903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84953ED8-1277-46E9-8BCB-C7F0F47A3F28}" type="datetimeFigureOut">
              <a:rPr lang="en-GB" smtClean="0"/>
              <a:t>27/06/2025</a:t>
            </a:fld>
            <a:endParaRPr lang="en-GB"/>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ED211BFA-08FC-4F35-BC27-CBD75EE95C6A}" type="slidenum">
              <a:rPr lang="en-GB" smtClean="0"/>
              <a:t>‹#›</a:t>
            </a:fld>
            <a:endParaRPr lang="en-GB"/>
          </a:p>
        </p:txBody>
      </p:sp>
      <p:sp>
        <p:nvSpPr>
          <p:cNvPr id="7" name="Rectangle 6">
            <a:extLst>
              <a:ext uri="{FF2B5EF4-FFF2-40B4-BE49-F238E27FC236}">
                <a16:creationId xmlns:a16="http://schemas.microsoft.com/office/drawing/2014/main" id="{1C554587-545A-E58A-32B1-26D8907FAF55}"/>
              </a:ext>
            </a:extLst>
          </p:cNvPr>
          <p:cNvSpPr>
            <a:spLocks noChangeArrowheads="1"/>
          </p:cNvSpPr>
          <p:nvPr userDrawn="1"/>
        </p:nvSpPr>
        <p:spPr bwMode="auto">
          <a:xfrm>
            <a:off x="0" y="-80885"/>
            <a:ext cx="30275213" cy="5457475"/>
          </a:xfrm>
          <a:prstGeom prst="rect">
            <a:avLst/>
          </a:prstGeom>
          <a:solidFill>
            <a:srgbClr val="A81830"/>
          </a:solidFill>
          <a:ln>
            <a:noFill/>
          </a:ln>
          <a:effectLst/>
        </p:spPr>
        <p:txBody>
          <a:bodyPr wrap="none" anchor="ctr"/>
          <a:lstStyle>
            <a:lvl1pPr>
              <a:defRPr sz="5800">
                <a:solidFill>
                  <a:schemeClr val="tx1"/>
                </a:solidFill>
                <a:latin typeface="Arial" panose="020B0604020202020204" pitchFamily="34" charset="0"/>
              </a:defRPr>
            </a:lvl1pPr>
            <a:lvl2pPr marL="742950" indent="-285750">
              <a:defRPr sz="5800">
                <a:solidFill>
                  <a:schemeClr val="tx1"/>
                </a:solidFill>
                <a:latin typeface="Arial" panose="020B0604020202020204" pitchFamily="34" charset="0"/>
              </a:defRPr>
            </a:lvl2pPr>
            <a:lvl3pPr marL="1143000" indent="-228600">
              <a:defRPr sz="5800">
                <a:solidFill>
                  <a:schemeClr val="tx1"/>
                </a:solidFill>
                <a:latin typeface="Arial" panose="020B0604020202020204" pitchFamily="34" charset="0"/>
              </a:defRPr>
            </a:lvl3pPr>
            <a:lvl4pPr marL="1600200" indent="-228600">
              <a:defRPr sz="5800">
                <a:solidFill>
                  <a:schemeClr val="tx1"/>
                </a:solidFill>
                <a:latin typeface="Arial" panose="020B0604020202020204" pitchFamily="34" charset="0"/>
              </a:defRPr>
            </a:lvl4pPr>
            <a:lvl5pPr marL="2057400" indent="-228600">
              <a:defRPr sz="5800">
                <a:solidFill>
                  <a:schemeClr val="tx1"/>
                </a:solidFill>
                <a:latin typeface="Arial" panose="020B0604020202020204" pitchFamily="34" charset="0"/>
              </a:defRPr>
            </a:lvl5pPr>
            <a:lvl6pPr marL="2514600" indent="-228600" eaLnBrk="0" fontAlgn="base" hangingPunct="0">
              <a:spcBef>
                <a:spcPct val="0"/>
              </a:spcBef>
              <a:spcAft>
                <a:spcPct val="0"/>
              </a:spcAft>
              <a:defRPr sz="5800">
                <a:solidFill>
                  <a:schemeClr val="tx1"/>
                </a:solidFill>
                <a:latin typeface="Arial" panose="020B0604020202020204" pitchFamily="34" charset="0"/>
              </a:defRPr>
            </a:lvl6pPr>
            <a:lvl7pPr marL="2971800" indent="-228600" eaLnBrk="0" fontAlgn="base" hangingPunct="0">
              <a:spcBef>
                <a:spcPct val="0"/>
              </a:spcBef>
              <a:spcAft>
                <a:spcPct val="0"/>
              </a:spcAft>
              <a:defRPr sz="5800">
                <a:solidFill>
                  <a:schemeClr val="tx1"/>
                </a:solidFill>
                <a:latin typeface="Arial" panose="020B0604020202020204" pitchFamily="34" charset="0"/>
              </a:defRPr>
            </a:lvl7pPr>
            <a:lvl8pPr marL="3429000" indent="-228600" eaLnBrk="0" fontAlgn="base" hangingPunct="0">
              <a:spcBef>
                <a:spcPct val="0"/>
              </a:spcBef>
              <a:spcAft>
                <a:spcPct val="0"/>
              </a:spcAft>
              <a:defRPr sz="5800">
                <a:solidFill>
                  <a:schemeClr val="tx1"/>
                </a:solidFill>
                <a:latin typeface="Arial" panose="020B0604020202020204" pitchFamily="34" charset="0"/>
              </a:defRPr>
            </a:lvl8pPr>
            <a:lvl9pPr marL="3886200" indent="-228600" eaLnBrk="0" fontAlgn="base" hangingPunct="0">
              <a:spcBef>
                <a:spcPct val="0"/>
              </a:spcBef>
              <a:spcAft>
                <a:spcPct val="0"/>
              </a:spcAft>
              <a:defRPr sz="5800">
                <a:solidFill>
                  <a:schemeClr val="tx1"/>
                </a:solidFill>
                <a:latin typeface="Arial" panose="020B0604020202020204" pitchFamily="34" charset="0"/>
              </a:defRPr>
            </a:lvl9pPr>
          </a:lstStyle>
          <a:p>
            <a:pPr eaLnBrk="1" hangingPunct="1">
              <a:defRPr/>
            </a:pPr>
            <a:endParaRPr lang="en-US" altLang="en-US" sz="5800"/>
          </a:p>
        </p:txBody>
      </p:sp>
      <p:sp>
        <p:nvSpPr>
          <p:cNvPr id="8" name="Rectangle 7">
            <a:extLst>
              <a:ext uri="{FF2B5EF4-FFF2-40B4-BE49-F238E27FC236}">
                <a16:creationId xmlns:a16="http://schemas.microsoft.com/office/drawing/2014/main" id="{2694902A-C29A-AC95-5C45-476454C89383}"/>
              </a:ext>
            </a:extLst>
          </p:cNvPr>
          <p:cNvSpPr>
            <a:spLocks noChangeArrowheads="1"/>
          </p:cNvSpPr>
          <p:nvPr userDrawn="1"/>
        </p:nvSpPr>
        <p:spPr bwMode="auto">
          <a:xfrm>
            <a:off x="0" y="39642517"/>
            <a:ext cx="30275213" cy="3161246"/>
          </a:xfrm>
          <a:prstGeom prst="rect">
            <a:avLst/>
          </a:prstGeom>
          <a:solidFill>
            <a:srgbClr val="A81830"/>
          </a:solidFill>
          <a:ln>
            <a:noFill/>
          </a:ln>
          <a:effectLst/>
        </p:spPr>
        <p:txBody>
          <a:bodyPr wrap="none" anchor="ctr"/>
          <a:lstStyle>
            <a:lvl1pPr defTabSz="2962275">
              <a:defRPr>
                <a:solidFill>
                  <a:schemeClr val="tx1"/>
                </a:solidFill>
                <a:latin typeface="Arial" panose="020B0604020202020204" pitchFamily="34" charset="0"/>
              </a:defRPr>
            </a:lvl1pPr>
            <a:lvl2pPr defTabSz="2962275">
              <a:defRPr>
                <a:solidFill>
                  <a:schemeClr val="tx1"/>
                </a:solidFill>
                <a:latin typeface="Arial" panose="020B0604020202020204" pitchFamily="34" charset="0"/>
              </a:defRPr>
            </a:lvl2pPr>
            <a:lvl3pPr defTabSz="2962275">
              <a:defRPr>
                <a:solidFill>
                  <a:schemeClr val="tx1"/>
                </a:solidFill>
                <a:latin typeface="Arial" panose="020B0604020202020204" pitchFamily="34" charset="0"/>
              </a:defRPr>
            </a:lvl3pPr>
            <a:lvl4pPr defTabSz="2962275">
              <a:defRPr>
                <a:solidFill>
                  <a:schemeClr val="tx1"/>
                </a:solidFill>
                <a:latin typeface="Arial" panose="020B0604020202020204" pitchFamily="34" charset="0"/>
              </a:defRPr>
            </a:lvl4pPr>
            <a:lvl5pPr defTabSz="2962275">
              <a:defRPr>
                <a:solidFill>
                  <a:schemeClr val="tx1"/>
                </a:solidFill>
                <a:latin typeface="Arial" panose="020B0604020202020204" pitchFamily="34" charset="0"/>
              </a:defRPr>
            </a:lvl5pPr>
            <a:lvl6pPr defTabSz="2962275" fontAlgn="base">
              <a:spcBef>
                <a:spcPct val="0"/>
              </a:spcBef>
              <a:spcAft>
                <a:spcPct val="0"/>
              </a:spcAft>
              <a:defRPr>
                <a:solidFill>
                  <a:schemeClr val="tx1"/>
                </a:solidFill>
                <a:latin typeface="Arial" panose="020B0604020202020204" pitchFamily="34" charset="0"/>
              </a:defRPr>
            </a:lvl6pPr>
            <a:lvl7pPr defTabSz="2962275" fontAlgn="base">
              <a:spcBef>
                <a:spcPct val="0"/>
              </a:spcBef>
              <a:spcAft>
                <a:spcPct val="0"/>
              </a:spcAft>
              <a:defRPr>
                <a:solidFill>
                  <a:schemeClr val="tx1"/>
                </a:solidFill>
                <a:latin typeface="Arial" panose="020B0604020202020204" pitchFamily="34" charset="0"/>
              </a:defRPr>
            </a:lvl7pPr>
            <a:lvl8pPr defTabSz="2962275" fontAlgn="base">
              <a:spcBef>
                <a:spcPct val="0"/>
              </a:spcBef>
              <a:spcAft>
                <a:spcPct val="0"/>
              </a:spcAft>
              <a:defRPr>
                <a:solidFill>
                  <a:schemeClr val="tx1"/>
                </a:solidFill>
                <a:latin typeface="Arial" panose="020B0604020202020204" pitchFamily="34" charset="0"/>
              </a:defRPr>
            </a:lvl8pPr>
            <a:lvl9pPr defTabSz="2962275"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555"/>
          </a:p>
        </p:txBody>
      </p:sp>
      <p:pic>
        <p:nvPicPr>
          <p:cNvPr id="9" name="University Logo (White)" descr="Graphical user interface&#10;&#10;Description automatically generated with medium confidence">
            <a:extLst>
              <a:ext uri="{FF2B5EF4-FFF2-40B4-BE49-F238E27FC236}">
                <a16:creationId xmlns:a16="http://schemas.microsoft.com/office/drawing/2014/main" id="{2592F60D-39E4-63D1-D606-45B1FF9FDF6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174420" y="-1119058"/>
            <a:ext cx="9580406" cy="5350505"/>
          </a:xfrm>
          <a:prstGeom prst="rect">
            <a:avLst/>
          </a:prstGeom>
        </p:spPr>
      </p:pic>
      <p:pic>
        <p:nvPicPr>
          <p:cNvPr id="10" name="Picture 9">
            <a:extLst>
              <a:ext uri="{FF2B5EF4-FFF2-40B4-BE49-F238E27FC236}">
                <a16:creationId xmlns:a16="http://schemas.microsoft.com/office/drawing/2014/main" id="{B8534613-7E18-9FE7-D397-40A0EC4732A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42634" y="572401"/>
            <a:ext cx="9883182" cy="4312672"/>
          </a:xfrm>
          <a:prstGeom prst="rect">
            <a:avLst/>
          </a:prstGeom>
        </p:spPr>
      </p:pic>
      <p:sp>
        <p:nvSpPr>
          <p:cNvPr id="11" name="AutoShape 2" descr="data:image/jpg;base64,%20/9j/4AAQSkZJRgABAQEAYABgAAD/2wBDAAUDBAQEAwUEBAQFBQUGBwwIBwcHBw8LCwkMEQ8SEhEPERETFhwXExQaFRERGCEYGh0dHx8fExciJCIeJBweHx7/2wBDAQUFBQcGBw4ICA4eFBEUHh4eHh4eHh4eHh4eHh4eHh4eHh4eHh4eHh4eHh4eHh4eHh4eHh4eHh4eHh4eHh4eHh7/wAARCABCAS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hJ4Zh8YfELS9AujKLW4Z2uDG2GEaoWOD26AfjXufj/9n/wrpvgvV9S0SbVW1C1tXnhWW4DKxUbiCNvOQDXKfsb6ULnxvq2rMuVsrERqfRpG/wAENe9+FfFcOv8AjTxd4ZkCMNImhjUf30eIbvybcPxr7POcwxNPGNUZPlgk2vn/AMFHy+V4KhPDJ1VrJtL7v+Az5P8AgN4KsvHnjg6VqTXC2EVpJcTNC+1uCFUZwe7fpXpCfBnwlc/GaTwjay6n/Ztpo4vLtzcAyeaz4RQdvAxz0ro/2aPCTeHfGXjtZIyBZ3i2MJI6pkuP/HWjP410fwdY6t8QviH4lb5kbU006Bv9iBMHH4kUswzOr7arKlNqMYq3q7fo39xWCy+n7KnGpH3nJ39Ff/I+d/j/AOEdA8E+MbbQ9Aku3T7Gs05uJQ5DszYAwBjgD869D+FHwW8Ka78M7PxP4im1JJ545Z2ENwEQRqzY4wey5/Guy+I3wZ0Dxn4vvNevvF1xbTzhE8lBGRGFUKAM89v1rf8AiSkHgf4B6lp9nK2yz0oWMMh4ZiwEYbjv82airm0quHo0KNR+0bV3r/W7Kp5bGnWq1qsFyJOyPIfhF8CbPxFoaeJvE19c2enXO6W0tYWCuYcna7uemRzgDpzmuqj+GPwHvJ/sFrr8P2onaBHrIL5+hJFdP8HvFXhXxv8ADKz8MvdRJcppy6feWLSbJMBNhK9yCOcj1ryH4s/AG98M6Xda74dvm1LTrdTJNbyoBPEg6sCOHA78A49aI4mrXxU6WIrSpu9orp/X59wlQp0cPGpRpKatq+p2P7KFvp1r4n8d2ukTSzafDcwx20kpBZ0VpQCSOOcV9AV83fsUf6zxV9LX/wBq19I15GfK2Pmr9v8A0lHo5Q74SL9fzYUUUV456YUUUUAFFFFABRRRQAUUUUAFFFFABRRRQAUUUUAFFFFABRRRQAUUUUAFFFFABRRRQAUUUUAeH/seaWtn8PtR1dxta+viAx/uRqAP1LV5x8DvGLf8NC3l7JJi38QXFxC2T1LMXj/VQPxr0LR/g98RdH0ZdG0v4nm009QwEEdnhQGJLd88kmufsP2atbsb2C9s/GlvBcW8iyQyJaMGRlOQR83Y19hHEYKU8RKpVX7zRaPRfd6fcfMuji4woRp037m+q1/H1PoHUfsOg6brGtLEsZ8t7u5YfxskYGT/AMBQD8K4T4Ap/Y/wWg1q84e7FxqlwfXczNn/AL5ArB1L4W/FHUtPn0+++LEk9rcRmOaJrTh1IwQcGoU+EXxITQv7CT4pMumfZ/swthZ4Tytu3Z1zjHFeXCjh1RdN11dtN6S2Sfl5noyq1nUU1Seif8u7t5nz54Bs28U/FTSIpkDm/wBVWabIz8pfe/6A19PftJ291rmi+H/BdhII7nXdWSPcRkJGilmYjuB8p/CuK0L9nbxJoepw6npHjqCzvIc+XNHZncuRg4y3oTWvqnwd+I2p39nf33xSllurIsbWYW7K0RYYbBVh1Ar18bjMLXxNOrCskoJ20lv06eh5mEwuIo4edOVNtyeuq2+/1PPJP2c/iBBqCi2vNIZVbKXK3LoV9DjbkH6V794n1BPBHwclHiXVRe3Vvpptmmc/NdTFCoAB5JJ/Tk1zkPgT4vxQeSvxbBX1fTUZvzPNcv4j+AfjDxHdLda78RDqMq/dM9u7BfoN2B+Arlq4mGMnD61Xjyxd9FK/5HTToSwsZfV6Mrvu1b8yn+xP9/xT9LX/ANq19JV5j8C/hfdfDhtXNxrEOo/b/K2+XCU2bN/qTnO79K9Orys5xFPEYydSm7p2/JHoZZRnRwsYVFZq/wCYUUUV5Z3hRRRQAUUUUAFFFFABRRRQAUUUUAFFFFABRRRQAUUUUAFFFFABRRRQAUUUUAFFFFABRRRQB53+z78Qb74leBZfEOoafbWEyX81qIoHZlITbg5POeaofBz4sReLvCusa94lGmaFDYazLpqO1xtjfbjaSz4+Yk9K89/ZD8YeGvC/w21/RPEms2WkajpOr3Ml3b3cyxuqkDkA8tyrDjPIryeSGSb9j/XtSaN47bUvGiz2zMMFkLqMj8QR9QaB2PtPTfFvhfUtbm0TT/EOl3epwZ820hukeVMdcqDnjv6VzHhLxZe2t74pn8aeKPCS6baap9nsGtLpVNvGd2I7gscLLwOPY15R4/8ACvh7wf8AFv4JN4b0m10ySW6e3mkt0CNMmxPvkfePzNyeeTVD4f8AhKLxvpXx98NNGjS3evS/Z8jpMu9oz/30BQFj6Y1PWdI0uO2k1LVLOzS6kWK3aeZUErt0Vcn5iewFUdZ8ZeEtF1WLSdX8S6RYX8uNlvcXaRyHPTgnPNfM/wAItauvi343+HGj6hHI8HgfTHvNVDjj7bG/kwg56nCq3/fXpWB4X0fUvEtx8StP1OL4fnU7jV7qLUJvEcrpfQKchGiPRUUcqR3H0oCx9i6jrej6bcQW+oarY2k1wrvCk06o0iqMsVBPIA5PoKz7zxr4Qs9BtteuvE2kwaXdZ+z3cl0ixS4ODtYnDdO1fMnjTw19s1X4CeFPEeoWutQyxy2tzcWsrNFdQAKQFbglWQKD6gmu1+O/w3sbXU/C+seFbzwjYf8ACMWk7W/h/Wdq2k0ROSVUnjkntjOORigD0bxr4p1Ge18L6j4J8SeFPsF/qaR3E19cgrcwZwyW5Bw0uQQB61W1z4y+ENJ+KFn4FuLy2EksEktzftdxrBaOmf3TknIkJH3TjqK8L8UeKrPxl8OvhBrVn4ftdBj/AOEyWI2dqoECush3NHgDgnJ+pNdP8RNG8H2v7YHhtda0zRoNNvtFuJ7n7VDGsM8+ZPnfdwX4HJ56UBY+htP1rR9Qv7rT7HVLK6vLMgXMEUytJDnpvUHK/jS6XrGlaq9ymmalaXrWsphuBBMr+VIOqtg8H2NfOfxi1dPg98e/+E+hTbpnifQbiCfYuVa7hQGLp6kRD8WNem/sx+FZ/Cvwg0tNQTGq6pu1PUGP3mmmO7n3C7R+FAE/hz4hX2qfHjxJ8O5NOto7PSNPiu47pXbzJGfy8qR0A+c/lRonxDvtQ+Pmu/DiTTrdLPTdMjvUug7eY7Ns+Ujpj5/0ryO68JzeMP2vPG9hD4m1zw80Ok2sxn0qcRSSDZENjEg5XnP1FVvBOh6r4W/aH+IulaXrOqa3qsHg93tLu/lElxJMVjKAnHOGwBQB9GXHjbwfb66NBuPFGjxaoWC/ZHvIxLu9Nuc59qs+JfE3h3wzBHP4h1zTtKjlO2Nru4WPefbJ5r5D8O2nwrl/ZC1a+1YaS/ivbcNcS3DL9v8At3mHZ1+f+7wOMZ963vEfhnXZvD3gb4kXmr+GbrXdG8Lp9r0PxIwIniwxEgBP3yDjJH3gOc0BY+nP+Ep8NfZbC6/4SDSxBqIJspDdIFuQOuw5+bHtTdA8VeHPEcVyfDuv6ZqjW/En2a5WTyz23bTwK+Uvij4g8N+MfCvwR1rVdGttC0C61G4S8s4/lhhiWSNX24AxGcE/QmutsLfwxZ/tf6fD8PVsI7F/Ds39sppu37ODtbZnZ8uc+V+lAWPQdL+Jk3hj4S3fiv4ga34d1S9hnmEK6FcqyXIXG2KPc3zSAdRmuw8GePPDvibwXD4oh1Kwt7X7Okt2Gu0YWbMobZIwOFYZ5zivmXwPpVhqH7D/AInuLjT7e6nsrq+mtXeIM0L7ly6E/dOM8jtXYXfiTwb4R/ZV0m707w9oOtf2lFYW17aZVYHuXVTvuSvPBTJzycYoCx7v4b8X+FvErzR+HvEWl6q8IzItpdJIUHqQD0rif2afGuveOvBOpar4imgluoNZubSMxQiMCNNu0YHfk815F4ZSSw/as8FxNL4MW6l0y6W5TwxCY4QhjcqsvJDNxkdOAPau7/Yp/wCSZa1/2Md7/NaAJ9Z+KnjzW/ibrngv4Z+FdJv/APhHwo1C71S7aJTIR91AvPXjPPQ9O/qWnaxPZ+D7XV/GX2DQ7oW6PfqbkeRbyEfMokPBAPGe9eEfHXwv4Ostb8Q+P/CXxJj8I+MrCItfQQ3iYuZFQEI8ROdzDaOhB4ODXJeL/FF9420H4I6z8RUSPw9f30p1Yuuy3mlVtsTyDoFYDPpgtjigLH1T4b8TeHfEttJc+H9b0/VYoztdrS4WQIffB4p1t4j8P3Oj3Gs2+t6dNptsWE92lyhiiK/e3ODgY756V8/2cPh2z/a/0O3+GyWCWsuiTf2+mmbfs+35thYJ8obOz/x31rifA/iLQtM/ZD+Iei3up2kGpS39/Alm8gEzPJtVQE6nnP5H0oCx9DfFP4veFvAeg6fqclxDqj6hLEtrBbXUe543JHncn/VjBywzWH8S/iVeaf47+Gtr4Z1jTrjQvEN/PDfTpslSSOPbnbJnC4O7JHpXkvxe03Sj+yx8NtZuLC0NzFLp0DXbxAukBDFkLdQh7jpXR/HzRPCeq+O/g3oOm22nP4dudUuY/IsdogdCYy6jZxgnOcepoA9/8N+KPDfiRZ28P67puqi3bbN9kuVl8s++08dDVTT/AB34K1DWv7FsPFmi3Wo5Ki2ivY2kJ9AAeT7V4Zt0f4f/ALUnie60fSorTTofBT309lZoI0laMqeFHAJC+nvXlnj3UI7v4Y+EvElrp/w90BbjVbabTrHRom/tGBQ/JeTPbA3ZHUjvQFj7M1fxl4S0h7tNU8S6RZPZFBcpNdojQlxlQwJyCR09ajuPHHg23ewSfxVosbaioayDXsY89ScApzyCeM+teF6F4X8P+JP2rPih/b2lWmpJbaZbGKO4jDqpeCMFgD/FgYB6jJxXlel+F/D/APwxPrniV9LtpNYXU/3d66ZliCzIiqrdVXBPA45NAWPtLVvFHhvSbma11TX9MsZ4bf7TLHcXSIyRZxvIJztzxmo7bxd4XuvD0viG28Q6XNpMX+svEukMKH0LZwDyOvqK+atej8K337Ufgz/hNjZSWMnhO3ZftxHkvcbWKb93B5yRnjOK2PgNpnh/UPjB8WdH0Kys73wTIYP9HEYktGuOpCj7pGQ+MccDHGKAses/B34reH/iXY3c2m7bO5t7mWJbKa4Rrh4k2jztinIUluP51v23jfwdda6dBt/FGjTaoG2/ZEvEMu7025zn2r5g+CKW1v8As2+P7nw7FZJ4yik1CONoVUXq24CZA/j2gZx2yPWszxPafCqL9kTSr7RRpK+Kgtu1vLbsv2/7d5g8zp8/97jp0x2oCx9d6t4n8OaTcy2uqa9pljPFB9okjuLpI2WLON5BOdueM1LoOvaJr2nrqGi6tZajaMxUTW0yyJkdRkHr7V85T6DbeJ/2qfCFr4wsIr6WPwbFc3VvcoGVrhQc71PBwzE4PcCvnz4vXVx4U+LXi3RfDlxJpenRarKY7a2coi5A6AdP/rUBY+8/Enwx+HviTVv7W1zwfo9/fEgtPLbje5/2iPvfjmtbU/CvhrU9Ai8P3+hafcaTEVMdk8C+ShU5XC9BivnPQ9c1nS/hvpem6hql3KmtX1rfadO0rbwVvBHPBuzkjAVgPRmrp9Y1zxRb6V8VYLHSZr2yS/uQ19/aQiNoPIThUIycdeCOtezPJpxk1zre3bql1fnt5HlRzSLSfK9r/g3+n4ntWpeHtD1K+02+v9KtLm60tzJYyyRgtbscDKHseB+VLovh/RNFub+60nS7Sym1Gbz7x4Ywpnk/vtjqeTzXjviy3u9Nn0jxf4ksb/WfC0ekWa7rW/eJ9Olwu6Voww8zcSMnJNdX+0HPM3gGwayMzm41ayQJFOYWlVpB8m8cruBxntmub6hedOKl8Wl+i/Hddb2+7U6Prdozk18PT+l/mdloHhbw5oF5fXmiaJYafcX7+ZdyW8IRpmyTliOvLH86zPFPw38BeKdTXU/EPhPSdSvVAHnzW4LkDoCf4vxzXJ2Go+ItM1HSPA2gaXaeH765tbjUZjqV09+qIrhQqsGBYsTk8/KO1O8HfEzUtdv4IprWztk/sG6vZsEkefBcGIlWJ/1ZwT6+9KWX1LOUdV/w/rvZ7NjWMhdRlo/+G/zR3k3hXw3NdaTdSaHYNNo426a/kLm0GMYj/u8ADiqfjTwJ4L8XSW9x4q8O6dqj2qkQyXMYJjUnJAPpkdK86tfiL421W0aTTF0SBoPDEWtzNPDI25iXzGoDDAO3qenvWd478a+IvFfgbxaLOPS7PS7LQ7eS7hmDNNK1zDvOxgQFCg4GQdxFaxyms5qMmltfyu0v1M5ZjTUbpP8A4Y9fufCHhW6stMs5vD+mva6VKs2nxfZ12WzjoyAcKR6iovGfgvwj4uS3/wCEq0DTtUFqSYWuYgxjzjOD1AOBxXn998QNV0i60+LT5ba80y2msLG7hFhLmNpVQEG43bA43AhQp4xk5rH1nWPEi6N8RH1650/WbKw1S3t47SWGRUUloSNuHyFAbOP73OccUoZZUk1d2vb11aX6r/McsfBJ2Xf8m/0Lvxf8CeMviV4v0rw5f6Po9l4I0y/ivP7QFyXup0VPmiEePkySy5z0wfava1VVUKoAUDAA7CvJNU+IniS3h1XxLDDpQ0DStZGlyWTq32qUb1jaQPnapy+Qu3kDrRa+PvF32u21G5j0g6RJ4nfQjCkTidl3sqy7t2ARjpjmo/s2ta+n39d7epX16le2v/A7npNr4e0O18Q3XiK30q0i1e7iWK4vFjAllQYwrN1IGB+VFv4e0O38RXHiKDSrSPV7mIQz3qxgSyRjGFLdSOBx7V53+0Fo1m9po+rLJeRXc2sWVjI0N5LGGheTDLtVgOQTzjNP0/Wte0nVPFWjaNDp8Wh+FbYyL9oaWWeVmtzKq7mboH5JPbgUo4LnpKpGX36bNLv3a6DliuSo4SX9av8AJM6a7+GXw9u/EX/CRXPg3RZdV3+YblrVSxf+8R0J9yM1N4u+HvgjxdfQX3iXwxpuq3UCCOKW4hDMqg5259Mk8dK5UeP/ABHMnh+PT9Ns7291PwtJq32ZcqXuAqFUU54Ulj19OtYGv+MfFuofDk3drrtraarb6va2t/CNOlt5bcyPGPKIZyerHJH3l4GOtVDLKsmk2ld2/G35kyx9NJtJu3/Dmt8Xvhre+JPFXw5k0XT9MGieH793vraTCIICEG1UxhhhSMcV3PhLwN4P8Jfaf+Ea8OabpRuv9ebaEKXHoT1x7dK3LJblbOFbySKS5CASvGpVGbHJAJJAz2yamrzmdtzJ0Xwz4e0XRZdF0rRbGz0yUuZLWKECJy/3sr0Oe9ZelfDjwJpeh3+h2HhTSoNM1Fw95aiAGOZh0JB9O3pXVUUAcxoPw98D6DLYy6N4V0mxlsC7WskNuqvEXGHIbrkjg1q+HdA0Xw7ZyWehaXa6dbyzNO8dvGEVpG+8xA7nFaVFAHH658Lvh3rmuPrmr+DdGvdSdg0lxLbAs7AAAt/e4A6+lb2r+H9D1fRDoep6RY3emFQv2SWBWiAHQBcYGO2OlaVFAGB4P8GeFPB8MsPhjw/p+krMcy/ZoQpf0yepqlcfDX4f3Gs3msT+D9Flv71GS5ne0UtIGGGzx1I6nqa6yigDHvPC/h288MDwxdaLYzaKI1iWxeEGIIv3QF7Y7elU9O8B+DdPt9Jt7Lw1psMejSPLpoWEf6K7nLMnoSeSa6SigDLbw7oTa/J4gbSbNtVkt/sr3ZiBlaH/AJ5lv7vtWDbfCr4b2y3SweCNCRbuRZJwLNfmZTuXtxg84HGa7KigDMtPD2h2mtXutW2k2kOpX6LHd3SRASTqoAUM3UgACqSeCPCCeGJfC6eHNMXRJXMklgIF8lmJDZK9M5ANdBRQB43r/wAJ5Nb+PkHiLUtJ0q88IDw7/ZkltMQx3hsqBGRjAGMHPFeneFfDXh/wrpn9meHNHs9Ls9xcxW0QQFvU+p9zWtRQBz2keB/CGj+JLvxHpfh3TrLVrxWW4uoYQryBiC2cepAJ9ap2fwz+H1n4i/4SG18HaLDqm/zBcpaqGD/3h2B9wM11tFAGY/h/RH8Rp4jbS7Q6wkBt1vTGPNEROdm7rj2rE1X4Y/DzVtSuNS1LwZol3eXLmSaeW0VnkY9SSRya66igDwXULS1b4MeBt1rAfK1iMx5jHyZlk6eldFJDD/wi3xTXykxJe3BcbR837hOvrRRX1NXb/t5/+lo8Cn/7av8A0hnnvjuKOb4t+C7GaNJLWbT7LzYGXMb4HG5ehx717H8ZI438O6WrRqwGt2RAIyARKMUUVOI+PDfP9CqO1f5HI/tXIkfg/Tb6NVS6jvQiTqMSKrD5lDdQD3HesP4r2Fjb2vw3hgsraKN0MDIkSqGjZFJQgDlSeSOlFFbZd/Aof9vflIyxv8Wr/wBu/mjR8I28C6fqG2GMf8UNGnCj7v73j6VxXxStLUaj4XjFtCEuPCq+eoQYl2RHZuHfb2z07UUV0YX/AHp/10McR/AX9dS54mt4P+FpTQeTH5X2TTbjZtG3zfMhXzMf3scbuuK0fiPHGvxN8aQLGoil0u0lkjA+V38+EbiO5x3oooj8UP8ACvzgJ/DP1f5SLniOztD+1BptqbWA28ypcyxGMbHmC8SEdC47N1rWWGH/AIR2yHkx4/4TsvjaPvea3P196KK56vwUvSP5M3p/FU9X+h13xmjSTQtHEiK4Gu2RG4ZwfM60eGIYW8a+PFaGNhK9sJAVHzjyMYPrxRRXkUv91+//ANKgejU/3j7v/SZHhXgGKJNM1WdI0WWLTtVijkCgMiLs2qD2A7DoK6XwlDDcfsu67d3ESS3EzSTSyuoZ3kVl2uSeSwwME8jFFFfR4r+J/wBvR/M8Wh8P/bsvyPZvhjI8vw78PSSOzu2nQMzMckkoOSa6Kiivi6/8SXqz6el/Dj6BRRRWRoFFFFABRRRQAUUUUAFFFFABRRRQAUUUUAFFFFABRRRQAUUUUAf/2Q==">
            <a:extLst>
              <a:ext uri="{FF2B5EF4-FFF2-40B4-BE49-F238E27FC236}">
                <a16:creationId xmlns:a16="http://schemas.microsoft.com/office/drawing/2014/main" id="{A86734D6-1FF4-D4E9-7FEA-0F320921EA74}"/>
              </a:ext>
            </a:extLst>
          </p:cNvPr>
          <p:cNvSpPr>
            <a:spLocks noChangeAspect="1" noChangeArrowheads="1"/>
          </p:cNvSpPr>
          <p:nvPr userDrawn="1"/>
        </p:nvSpPr>
        <p:spPr bwMode="auto">
          <a:xfrm>
            <a:off x="303182" y="-204459"/>
            <a:ext cx="434410" cy="4313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555"/>
          </a:p>
        </p:txBody>
      </p:sp>
      <p:sp>
        <p:nvSpPr>
          <p:cNvPr id="12" name="AutoShape 4" descr="data:image/jpg;base64,%20/9j/4AAQSkZJRgABAQEAYABgAAD/2wBDAAUDBAQEAwUEBAQFBQUGBwwIBwcHBw8LCwkMEQ8SEhEPERETFhwXExQaFRERGCEYGh0dHx8fExciJCIeJBweHx7/2wBDAQUFBQcGBw4ICA4eFBEUHh4eHh4eHh4eHh4eHh4eHh4eHh4eHh4eHh4eHh4eHh4eHh4eHh4eHh4eHh4eHh4eHh7/wAARCABCAS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hJ4Zh8YfELS9AujKLW4Z2uDG2GEaoWOD26AfjXufj/9n/wrpvgvV9S0SbVW1C1tXnhWW4DKxUbiCNvOQDXKfsb6ULnxvq2rMuVsrERqfRpG/wAENe9+FfFcOv8AjTxd4ZkCMNImhjUf30eIbvybcPxr7POcwxNPGNUZPlgk2vn/AMFHy+V4KhPDJ1VrJtL7v+Az5P8AgN4KsvHnjg6VqTXC2EVpJcTNC+1uCFUZwe7fpXpCfBnwlc/GaTwjay6n/Ztpo4vLtzcAyeaz4RQdvAxz0ro/2aPCTeHfGXjtZIyBZ3i2MJI6pkuP/HWjP410fwdY6t8QviH4lb5kbU006Bv9iBMHH4kUswzOr7arKlNqMYq3q7fo39xWCy+n7KnGpH3nJ39Ff/I+d/j/AOEdA8E+MbbQ9Aku3T7Gs05uJQ5DszYAwBjgD869D+FHwW8Ka78M7PxP4im1JJ545Z2ENwEQRqzY4wey5/Guy+I3wZ0Dxn4vvNevvF1xbTzhE8lBGRGFUKAM89v1rf8AiSkHgf4B6lp9nK2yz0oWMMh4ZiwEYbjv82airm0quHo0KNR+0bV3r/W7Kp5bGnWq1qsFyJOyPIfhF8CbPxFoaeJvE19c2enXO6W0tYWCuYcna7uemRzgDpzmuqj+GPwHvJ/sFrr8P2onaBHrIL5+hJFdP8HvFXhXxv8ADKz8MvdRJcppy6feWLSbJMBNhK9yCOcj1ryH4s/AG98M6Xda74dvm1LTrdTJNbyoBPEg6sCOHA78A49aI4mrXxU6WIrSpu9orp/X59wlQp0cPGpRpKatq+p2P7KFvp1r4n8d2ukTSzafDcwx20kpBZ0VpQCSOOcV9AV83fsUf6zxV9LX/wBq19I15GfK2Pmr9v8A0lHo5Q74SL9fzYUUUV456YUUUUAFFFFABRRRQAUUUUAFFFFABRRRQAUUUUAFFFFABRRRQAUUUUAFFFFABRRRQAUUUUAeH/seaWtn8PtR1dxta+viAx/uRqAP1LV5x8DvGLf8NC3l7JJi38QXFxC2T1LMXj/VQPxr0LR/g98RdH0ZdG0v4nm009QwEEdnhQGJLd88kmufsP2atbsb2C9s/GlvBcW8iyQyJaMGRlOQR83Y19hHEYKU8RKpVX7zRaPRfd6fcfMuji4woRp037m+q1/H1PoHUfsOg6brGtLEsZ8t7u5YfxskYGT/AMBQD8K4T4Ap/Y/wWg1q84e7FxqlwfXczNn/AL5ArB1L4W/FHUtPn0+++LEk9rcRmOaJrTh1IwQcGoU+EXxITQv7CT4pMumfZ/swthZ4Tytu3Z1zjHFeXCjh1RdN11dtN6S2Sfl5noyq1nUU1Seif8u7t5nz54Bs28U/FTSIpkDm/wBVWabIz8pfe/6A19PftJ291rmi+H/BdhII7nXdWSPcRkJGilmYjuB8p/CuK0L9nbxJoepw6npHjqCzvIc+XNHZncuRg4y3oTWvqnwd+I2p39nf33xSllurIsbWYW7K0RYYbBVh1Ar18bjMLXxNOrCskoJ20lv06eh5mEwuIo4edOVNtyeuq2+/1PPJP2c/iBBqCi2vNIZVbKXK3LoV9DjbkH6V794n1BPBHwclHiXVRe3Vvpptmmc/NdTFCoAB5JJ/Tk1zkPgT4vxQeSvxbBX1fTUZvzPNcv4j+AfjDxHdLda78RDqMq/dM9u7BfoN2B+Arlq4mGMnD61Xjyxd9FK/5HTToSwsZfV6Mrvu1b8yn+xP9/xT9LX/ANq19JV5j8C/hfdfDhtXNxrEOo/b/K2+XCU2bN/qTnO79K9Orys5xFPEYydSm7p2/JHoZZRnRwsYVFZq/wCYUUUV5Z3hRRRQAUUUUAFFFFABRRRQAUUUUAFFFFABRRRQAUUUUAFFFFABRRRQAUUUUAFFFFABRRRQB53+z78Qb74leBZfEOoafbWEyX81qIoHZlITbg5POeaofBz4sReLvCusa94lGmaFDYazLpqO1xtjfbjaSz4+Yk9K89/ZD8YeGvC/w21/RPEms2WkajpOr3Ml3b3cyxuqkDkA8tyrDjPIryeSGSb9j/XtSaN47bUvGiz2zMMFkLqMj8QR9QaB2PtPTfFvhfUtbm0TT/EOl3epwZ820hukeVMdcqDnjv6VzHhLxZe2t74pn8aeKPCS6baap9nsGtLpVNvGd2I7gscLLwOPY15R4/8ACvh7wf8AFv4JN4b0m10ySW6e3mkt0CNMmxPvkfePzNyeeTVD4f8AhKLxvpXx98NNGjS3evS/Z8jpMu9oz/30BQFj6Y1PWdI0uO2k1LVLOzS6kWK3aeZUErt0Vcn5iewFUdZ8ZeEtF1WLSdX8S6RYX8uNlvcXaRyHPTgnPNfM/wAItauvi343+HGj6hHI8HgfTHvNVDjj7bG/kwg56nCq3/fXpWB4X0fUvEtx8StP1OL4fnU7jV7qLUJvEcrpfQKchGiPRUUcqR3H0oCx9i6jrej6bcQW+oarY2k1wrvCk06o0iqMsVBPIA5PoKz7zxr4Qs9BtteuvE2kwaXdZ+z3cl0ixS4ODtYnDdO1fMnjTw19s1X4CeFPEeoWutQyxy2tzcWsrNFdQAKQFbglWQKD6gmu1+O/w3sbXU/C+seFbzwjYf8ACMWk7W/h/Wdq2k0ROSVUnjkntjOORigD0bxr4p1Ge18L6j4J8SeFPsF/qaR3E19cgrcwZwyW5Bw0uQQB61W1z4y+ENJ+KFn4FuLy2EksEktzftdxrBaOmf3TknIkJH3TjqK8L8UeKrPxl8OvhBrVn4ftdBj/AOEyWI2dqoECush3NHgDgnJ+pNdP8RNG8H2v7YHhtda0zRoNNvtFuJ7n7VDGsM8+ZPnfdwX4HJ56UBY+htP1rR9Qv7rT7HVLK6vLMgXMEUytJDnpvUHK/jS6XrGlaq9ymmalaXrWsphuBBMr+VIOqtg8H2NfOfxi1dPg98e/+E+hTbpnifQbiCfYuVa7hQGLp6kRD8WNem/sx+FZ/Cvwg0tNQTGq6pu1PUGP3mmmO7n3C7R+FAE/hz4hX2qfHjxJ8O5NOto7PSNPiu47pXbzJGfy8qR0A+c/lRonxDvtQ+Pmu/DiTTrdLPTdMjvUug7eY7Ns+Ujpj5/0ryO68JzeMP2vPG9hD4m1zw80Ok2sxn0qcRSSDZENjEg5XnP1FVvBOh6r4W/aH+IulaXrOqa3qsHg93tLu/lElxJMVjKAnHOGwBQB9GXHjbwfb66NBuPFGjxaoWC/ZHvIxLu9Nuc59qs+JfE3h3wzBHP4h1zTtKjlO2Nru4WPefbJ5r5D8O2nwrl/ZC1a+1YaS/ivbcNcS3DL9v8At3mHZ1+f+7wOMZ963vEfhnXZvD3gb4kXmr+GbrXdG8Lp9r0PxIwIniwxEgBP3yDjJH3gOc0BY+nP+Ep8NfZbC6/4SDSxBqIJspDdIFuQOuw5+bHtTdA8VeHPEcVyfDuv6ZqjW/En2a5WTyz23bTwK+Uvij4g8N+MfCvwR1rVdGttC0C61G4S8s4/lhhiWSNX24AxGcE/QmutsLfwxZ/tf6fD8PVsI7F/Ds39sppu37ODtbZnZ8uc+V+lAWPQdL+Jk3hj4S3fiv4ga34d1S9hnmEK6FcqyXIXG2KPc3zSAdRmuw8GePPDvibwXD4oh1Kwt7X7Okt2Gu0YWbMobZIwOFYZ5zivmXwPpVhqH7D/AInuLjT7e6nsrq+mtXeIM0L7ly6E/dOM8jtXYXfiTwb4R/ZV0m707w9oOtf2lFYW17aZVYHuXVTvuSvPBTJzycYoCx7v4b8X+FvErzR+HvEWl6q8IzItpdJIUHqQD0rif2afGuveOvBOpar4imgluoNZubSMxQiMCNNu0YHfk815F4ZSSw/as8FxNL4MW6l0y6W5TwxCY4QhjcqsvJDNxkdOAPau7/Yp/wCSZa1/2Md7/NaAJ9Z+KnjzW/ibrngv4Z+FdJv/APhHwo1C71S7aJTIR91AvPXjPPQ9O/qWnaxPZ+D7XV/GX2DQ7oW6PfqbkeRbyEfMokPBAPGe9eEfHXwv4Ostb8Q+P/CXxJj8I+MrCItfQQ3iYuZFQEI8ROdzDaOhB4ODXJeL/FF9420H4I6z8RUSPw9f30p1Yuuy3mlVtsTyDoFYDPpgtjigLH1T4b8TeHfEttJc+H9b0/VYoztdrS4WQIffB4p1t4j8P3Oj3Gs2+t6dNptsWE92lyhiiK/e3ODgY756V8/2cPh2z/a/0O3+GyWCWsuiTf2+mmbfs+35thYJ8obOz/x31rifA/iLQtM/ZD+Iei3up2kGpS39/Alm8gEzPJtVQE6nnP5H0oCx9DfFP4veFvAeg6fqclxDqj6hLEtrBbXUe543JHncn/VjBywzWH8S/iVeaf47+Gtr4Z1jTrjQvEN/PDfTpslSSOPbnbJnC4O7JHpXkvxe03Sj+yx8NtZuLC0NzFLp0DXbxAukBDFkLdQh7jpXR/HzRPCeq+O/g3oOm22nP4dudUuY/IsdogdCYy6jZxgnOcepoA9/8N+KPDfiRZ28P67puqi3bbN9kuVl8s++08dDVTT/AB34K1DWv7FsPFmi3Wo5Ki2ivY2kJ9AAeT7V4Zt0f4f/ALUnie60fSorTTofBT309lZoI0laMqeFHAJC+nvXlnj3UI7v4Y+EvElrp/w90BbjVbabTrHRom/tGBQ/JeTPbA3ZHUjvQFj7M1fxl4S0h7tNU8S6RZPZFBcpNdojQlxlQwJyCR09ajuPHHg23ewSfxVosbaioayDXsY89ScApzyCeM+teF6F4X8P+JP2rPih/b2lWmpJbaZbGKO4jDqpeCMFgD/FgYB6jJxXlel+F/D/APwxPrniV9LtpNYXU/3d66ZliCzIiqrdVXBPA45NAWPtLVvFHhvSbma11TX9MsZ4bf7TLHcXSIyRZxvIJztzxmo7bxd4XuvD0viG28Q6XNpMX+svEukMKH0LZwDyOvqK+atej8K337Ufgz/hNjZSWMnhO3ZftxHkvcbWKb93B5yRnjOK2PgNpnh/UPjB8WdH0Kys73wTIYP9HEYktGuOpCj7pGQ+MccDHGKAses/B34reH/iXY3c2m7bO5t7mWJbKa4Rrh4k2jztinIUluP51v23jfwdda6dBt/FGjTaoG2/ZEvEMu7025zn2r5g+CKW1v8As2+P7nw7FZJ4yik1CONoVUXq24CZA/j2gZx2yPWszxPafCqL9kTSr7RRpK+Kgtu1vLbsv2/7d5g8zp8/97jp0x2oCx9d6t4n8OaTcy2uqa9pljPFB9okjuLpI2WLON5BOdueM1LoOvaJr2nrqGi6tZajaMxUTW0yyJkdRkHr7V85T6DbeJ/2qfCFr4wsIr6WPwbFc3VvcoGVrhQc71PBwzE4PcCvnz4vXVx4U+LXi3RfDlxJpenRarKY7a2coi5A6AdP/rUBY+8/Enwx+HviTVv7W1zwfo9/fEgtPLbje5/2iPvfjmtbU/CvhrU9Ai8P3+hafcaTEVMdk8C+ShU5XC9BivnPQ9c1nS/hvpem6hql3KmtX1rfadO0rbwVvBHPBuzkjAVgPRmrp9Y1zxRb6V8VYLHSZr2yS/uQ19/aQiNoPIThUIycdeCOtezPJpxk1zre3bql1fnt5HlRzSLSfK9r/g3+n4ntWpeHtD1K+02+v9KtLm60tzJYyyRgtbscDKHseB+VLovh/RNFub+60nS7Sym1Gbz7x4Ywpnk/vtjqeTzXjviy3u9Nn0jxf4ksb/WfC0ekWa7rW/eJ9Olwu6Voww8zcSMnJNdX+0HPM3gGwayMzm41ayQJFOYWlVpB8m8cruBxntmub6hedOKl8Wl+i/Hddb2+7U6Prdozk18PT+l/mdloHhbw5oF5fXmiaJYafcX7+ZdyW8IRpmyTliOvLH86zPFPw38BeKdTXU/EPhPSdSvVAHnzW4LkDoCf4vxzXJ2Go+ItM1HSPA2gaXaeH765tbjUZjqV09+qIrhQqsGBYsTk8/KO1O8HfEzUtdv4IprWztk/sG6vZsEkefBcGIlWJ/1ZwT6+9KWX1LOUdV/w/rvZ7NjWMhdRlo/+G/zR3k3hXw3NdaTdSaHYNNo426a/kLm0GMYj/u8ADiqfjTwJ4L8XSW9x4q8O6dqj2qkQyXMYJjUnJAPpkdK86tfiL421W0aTTF0SBoPDEWtzNPDI25iXzGoDDAO3qenvWd478a+IvFfgbxaLOPS7PS7LQ7eS7hmDNNK1zDvOxgQFCg4GQdxFaxyms5qMmltfyu0v1M5ZjTUbpP8A4Y9fufCHhW6stMs5vD+mva6VKs2nxfZ12WzjoyAcKR6iovGfgvwj4uS3/wCEq0DTtUFqSYWuYgxjzjOD1AOBxXn998QNV0i60+LT5ba80y2msLG7hFhLmNpVQEG43bA43AhQp4xk5rH1nWPEi6N8RH1650/WbKw1S3t47SWGRUUloSNuHyFAbOP73OccUoZZUk1d2vb11aX6r/McsfBJ2Xf8m/0Lvxf8CeMviV4v0rw5f6Po9l4I0y/ivP7QFyXup0VPmiEePkySy5z0wfava1VVUKoAUDAA7CvJNU+IniS3h1XxLDDpQ0DStZGlyWTq32qUb1jaQPnapy+Qu3kDrRa+PvF32u21G5j0g6RJ4nfQjCkTidl3sqy7t2ARjpjmo/s2ta+n39d7epX16le2v/A7npNr4e0O18Q3XiK30q0i1e7iWK4vFjAllQYwrN1IGB+VFv4e0O38RXHiKDSrSPV7mIQz3qxgSyRjGFLdSOBx7V53+0Fo1m9po+rLJeRXc2sWVjI0N5LGGheTDLtVgOQTzjNP0/Wte0nVPFWjaNDp8Wh+FbYyL9oaWWeVmtzKq7mboH5JPbgUo4LnpKpGX36bNLv3a6DliuSo4SX9av8AJM6a7+GXw9u/EX/CRXPg3RZdV3+YblrVSxf+8R0J9yM1N4u+HvgjxdfQX3iXwxpuq3UCCOKW4hDMqg5259Mk8dK5UeP/ABHMnh+PT9Ns7291PwtJq32ZcqXuAqFUU54Ulj19OtYGv+MfFuofDk3drrtraarb6va2t/CNOlt5bcyPGPKIZyerHJH3l4GOtVDLKsmk2ld2/G35kyx9NJtJu3/Dmt8Xvhre+JPFXw5k0XT9MGieH793vraTCIICEG1UxhhhSMcV3PhLwN4P8Jfaf+Ea8OabpRuv9ebaEKXHoT1x7dK3LJblbOFbySKS5CASvGpVGbHJAJJAz2yamrzmdtzJ0Xwz4e0XRZdF0rRbGz0yUuZLWKECJy/3sr0Oe9ZelfDjwJpeh3+h2HhTSoNM1Fw95aiAGOZh0JB9O3pXVUUAcxoPw98D6DLYy6N4V0mxlsC7WskNuqvEXGHIbrkjg1q+HdA0Xw7ZyWehaXa6dbyzNO8dvGEVpG+8xA7nFaVFAHH658Lvh3rmuPrmr+DdGvdSdg0lxLbAs7AAAt/e4A6+lb2r+H9D1fRDoep6RY3emFQv2SWBWiAHQBcYGO2OlaVFAGB4P8GeFPB8MsPhjw/p+krMcy/ZoQpf0yepqlcfDX4f3Gs3msT+D9Flv71GS5ne0UtIGGGzx1I6nqa6yigDHvPC/h288MDwxdaLYzaKI1iWxeEGIIv3QF7Y7elU9O8B+DdPt9Jt7Lw1psMejSPLpoWEf6K7nLMnoSeSa6SigDLbw7oTa/J4gbSbNtVkt/sr3ZiBlaH/AJ5lv7vtWDbfCr4b2y3SweCNCRbuRZJwLNfmZTuXtxg84HGa7KigDMtPD2h2mtXutW2k2kOpX6LHd3SRASTqoAUM3UgACqSeCPCCeGJfC6eHNMXRJXMklgIF8lmJDZK9M5ANdBRQB43r/wAJ5Nb+PkHiLUtJ0q88IDw7/ZkltMQx3hsqBGRjAGMHPFeneFfDXh/wrpn9meHNHs9Ls9xcxW0QQFvU+p9zWtRQBz2keB/CGj+JLvxHpfh3TrLVrxWW4uoYQryBiC2cepAJ9ap2fwz+H1n4i/4SG18HaLDqm/zBcpaqGD/3h2B9wM11tFAGY/h/RH8Rp4jbS7Q6wkBt1vTGPNEROdm7rj2rE1X4Y/DzVtSuNS1LwZol3eXLmSaeW0VnkY9SSRya66igDwXULS1b4MeBt1rAfK1iMx5jHyZlk6eldFJDD/wi3xTXykxJe3BcbR837hOvrRRX1NXb/t5/+lo8Cn/7av8A0hnnvjuKOb4t+C7GaNJLWbT7LzYGXMb4HG5ehx717H8ZI438O6WrRqwGt2RAIyARKMUUVOI+PDfP9CqO1f5HI/tXIkfg/Tb6NVS6jvQiTqMSKrD5lDdQD3HesP4r2Fjb2vw3hgsraKN0MDIkSqGjZFJQgDlSeSOlFFbZd/Aof9vflIyxv8Wr/wBu/mjR8I28C6fqG2GMf8UNGnCj7v73j6VxXxStLUaj4XjFtCEuPCq+eoQYl2RHZuHfb2z07UUV0YX/AHp/10McR/AX9dS54mt4P+FpTQeTH5X2TTbjZtG3zfMhXzMf3scbuuK0fiPHGvxN8aQLGoil0u0lkjA+V38+EbiO5x3oooj8UP8ACvzgJ/DP1f5SLniOztD+1BptqbWA28ypcyxGMbHmC8SEdC47N1rWWGH/AIR2yHkx4/4TsvjaPvea3P196KK56vwUvSP5M3p/FU9X+h13xmjSTQtHEiK4Gu2RG4ZwfM60eGIYW8a+PFaGNhK9sJAVHzjyMYPrxRRXkUv91+//ANKgejU/3j7v/SZHhXgGKJNM1WdI0WWLTtVijkCgMiLs2qD2A7DoK6XwlDDcfsu67d3ESS3EzSTSyuoZ3kVl2uSeSwwME8jFFFfR4r+J/wBvR/M8Wh8P/bsvyPZvhjI8vw78PSSOzu2nQMzMckkoOSa6Kiivi6/8SXqz6el/Dj6BRRRWRoFFFFABRRRQAUUUUAFFFFABRRRQAUUUUAFFFFABRRRQAUUUUAf/2Q==">
            <a:extLst>
              <a:ext uri="{FF2B5EF4-FFF2-40B4-BE49-F238E27FC236}">
                <a16:creationId xmlns:a16="http://schemas.microsoft.com/office/drawing/2014/main" id="{11C412C5-CD43-523E-C743-FE8FF5C39B87}"/>
              </a:ext>
            </a:extLst>
          </p:cNvPr>
          <p:cNvSpPr>
            <a:spLocks noChangeAspect="1" noChangeArrowheads="1"/>
          </p:cNvSpPr>
          <p:nvPr userDrawn="1"/>
        </p:nvSpPr>
        <p:spPr bwMode="auto">
          <a:xfrm>
            <a:off x="520387" y="11234"/>
            <a:ext cx="434410" cy="4313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555"/>
          </a:p>
        </p:txBody>
      </p:sp>
      <p:sp>
        <p:nvSpPr>
          <p:cNvPr id="13" name="AutoShape 6" descr="data:image/jpg;base64,%20/9j/4AAQSkZJRgABAQEAYABgAAD/2wBDAAUDBAQEAwUEBAQFBQUGBwwIBwcHBw8LCwkMEQ8SEhEPERETFhwXExQaFRERGCEYGh0dHx8fExciJCIeJBweHx7/2wBDAQUFBQcGBw4ICA4eFBEUHh4eHh4eHh4eHh4eHh4eHh4eHh4eHh4eHh4eHh4eHh4eHh4eHh4eHh4eHh4eHh4eHh7/wAARCABxAS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IuJoreCSe4lSKKNSzu7BVVR1JJ6CvDPip8cvhpceH9R0m11rUbu6VC8L6fHIqPIvKqZAVBQkYIzggmoP2y/F02n+FdP8HafK32vWpd1wkZ+YwKQAuB/fcqPcKwrxHwj8HdcuPFNlp3ji1vvDGlXEEkz3skalQqYypYnahOQPm9elaRirXZnKTvZH118MlhaK9uNOtxaaXMIGit0J8uOYxgyhB2GSo44yG75rsa8/8TeOPBHwu8D2E0l2bizbMVlFasJpbpxyxBzgnJyzEgZPqcVofCDxtH8QPBcXiNLVbTzLiaI24fcYtjkKGPcldp/Goae5afQ7Cise/wDE+h2Wovps1+rX0YBa2iRpJBkAj5VBPQg/jWZZ+P8Aw/qUTnRWutVnivDZS20EWyWKYKWKuspTbwD1NFmFzq6K5q98Z6dpdvc3XiC0vdCtra2NzJPe+WUCBlU8xu3OWXg9c06z8ceGLq3tbgakYIbsI1u9xBJCJVYAqVLqMggjB96LMLnR0UVwfh+68XDw3b+Iob6PWIrhGupdPnjVJFUktsikXAyBgAMD0xnnNFhnkvxK+JMfhr4g6rofi611xbqPVLa6sL6yvHWJbDfG5TygygkqroT82SWz0rtPgp8bLPxx4m1DwzfQxw3qSSy6fPFny7q3DcZB5VwpGR356YxWF8afDOk/F6XQLrRWns5XL29rq8yAW8zbDJ5BXO9uVb5gMKQRzyB45deBfH3wa8XaR4qvdNjvILK487zbGUyo8aj94GGAygqTyRgEjmtEk15mTbT8j7ioqpo+oWmraTaapYSiW1u4UnhcfxIwBB/I1brI1CiioZry0hk8ua6gjfGdryAHHrg0ATUVGLi3MKzefF5TdH3jafxpVmiaMyLKjIM5YMMDHvQA+imRTRSgmKVJMddrA0ktxbxNtkniRsZwzgHFAElFRT3Nvb7fPuIot33d7hc/TNEd1bSRNLHcRPGmdzq4IX6ntQBLRVeO+spJFjjvLd3b7qrICT9BSyXlpHN5Ml1AkmQNjSANk9OKAJ6KjkuII22yTRo2M4ZgDimpdWzsFS4hZj0AcE0ATUVDPdWsDhJ7mGJiMgO4BI/GlguLe4BME8UoHXY4bH5UAS0UVVOpad9s+x/2hafac48nzl3/APfOc0AWqKZNNFBH5k0qRJ/edgB+ZpkF1azuUguYZWAyQjgkD8KAJqKhN1agkG4hBHX5xSrc27MFW4iZj0AcEmgCWiq739ijsj3lsrKcMDKoIPvzTp7q2t9vn3EMW4ZXe4XP50ATUUUUAfEn7Wy38PxvvJppJUU2ts9o4JG1QvVfTDA/jXtngjx1pvxm+FGp+Ebm+t7LxNPp721xDLwJG24EqD+JScEgcrnHpnqfjh8KtM+JWkQ7pxYaxZhvsd4F3DB6xuO6E/iDyO4Pyrr3wZ+KXhnUBJF4fvLowtuivNLk8zGOjDaQ6n8K2TUkjJ3TOL8TaNrHhrVp/DetwSWtzYSFWty2UUtg7k7YYYOR1r67/Y0gji+DxlSRWafU53dQc7CAq4PpwoP4ivlXxt4h8VarJHp/i5muL+xHlrLdQKLqNf7jOAGI56NnFbXwT8Z+OvDHiRbDwTF/aEuoMA+myIXimIH3sZG0gD72Rx14qpJtExdmfZFzrek+H/iFe22o6hb2q6nZRXEau4BMkbGNuOpJUx/98H0rL0uH4d6b4mvNQ0yx1Q6ncT/brkW9nfSq0jBlEpRVKc4YA4x1xXJ+G9c1DUrlvFPj3xLovge2uAsf2Oz1JUlvlj3BWZ3OVX5mwEAYjBJx1o+MfiX8P9Plc+FYdd8ba08Yj22N3cyKFUkqHkGeAWP3QeprKxpc9B8XS+BfFi/2Z4gsNcnDwMGgOm6hDvi3KTuCoMruC9eAcVPqOseG30/SvC2l31shlngto7R2KOIEwWG1vm+4hHPfArwi/wBZ8cXvwz8WeLdX0jUPB1/pxtv7JuYZLiCSRXkPmRESsSw4XnA5NeVyfFr4kS2DWU/i6/nhZlY+btdgVYMpDEZHIFUoXE5n6BVxnhy5isviPr/he1bdaG0h1Pyh0t5JXdZFHoHKb8epY968D0D47+O77QUa68VeBNPflJJLy0uPtKf7WxMo3rwMe1eh/B3WvC15pWrWXhnx/bap431Z/OvNRv7ZleRwMAxwttyiLnagP161PK0PmTO3vhp7eIbayBtdP0TwuEupnJCIJmjdY0B6AKjFjn++laGiLJr2sS69cWzxaesDWthFMmGlRiDJMynoG2qFB52gk/ewMrTvDPhfwlZRXHiLWjfziYzG51WdB5k7Hl1j4UuTjGAW4AB4FaU+pax4giNtoFvcabaycPqd3CUcL3MMTfMW9C4AHXDdCihnwtto7Hw9dabaxrHYWepXUFiqnIWESnAHsCWHtjHaurqrpGn2ulaZb6dYx+XbwIEQZyfqT3JPJPckmrVSxoK+fP20bG0Oh+G74W8Yu21RIGmAwxjIJ2k9xntX0HXlf7S/gfXPG3guzj8OrFLqOm3q3aW8jBRMACCoJ4B5BGevNVB2ZMtjtvE+k6Z/whGoaa1hbGzjspNkHljYuEOMDtis34P2NrD8JPDVuLeLy5tJgeVdvEheJSxPrnPNc1J4y8deIPDs2jQfDHWdO1i7t2t3nvZYUs4GZdpkLhizKMkgAZPTjrXoGhWC+HfCVjpkay3S6bYxwKI1G+Xy0A4B7nHr3oeiBas+Yyvib4Z+JdU+Jvh6N7zw42tXdjq2mpwsUSTEKQOgHo38J4PBr1rxLeeGfGmrfDbxFp8dtf2t7qsiiRkG4qLO4by3HqHUEqehWtT4TW93PpHiDTNe8M6hYRXeqXdyEv44yk8M0jED5WbJx1B9a4Dw98KvEPgn426OuhfaLnwM91NqHllwRYzeRJHhsnPIkwCM5HXlc1d0ybHYftT2drN8FdauJbeJ5rZYmgkK/NETKgJU9uK2fglp1gvwa8NwizgEV3pMD3C7BiVmjG4t6k981Q/aOs9X1f4Yah4f0PQ9Q1W+1DYsYtgm2PbIjEuWYYGAcdela/wXjv7X4Z6HpmqaTe6ZeafZxWk0N0FBLIgBZSrEFc9DUfZK+0ePeHtJ0/4X/tSf2Y1pEmjeJLctpbuuRbSn+BCfu/MGX6Ogr0SPSNM8WfHG61ZrC2ktfC9stuZfLBM19KFc5PfyowmPQye1V/2mPBOp+K/B9pqPhy3ebxDot2l1YrGwV35G5QSQM9G5P8Ndh8MdCufD/g+1ttRcSarcs15qUoA/eXMp3yHj0JwPYCm3pcSWtjyT9ti2t18IaDfiJVuv7VWEzLw5j8qQlMjnGRnFdroNr8NNW8WafY6LoqQanYx/2kk0Ni9tsCMqAEsqlg288DI+U57Vz/7WOg+I/FGgaLpHhvw7qGqTQX4vJZIfLEaIEdcEsw+bLDjHSunPjDxFc3tmlh8Mtft7uSSOB7y+S3EcMJcbyxWUtgAE4HfFP7KDqzj/ANtW1tj8MLO/8hPtUeqQxpMBhwhSTK564PpWD8VdLsIPE/gm2+GMcdv4winjN5DpZx5duVUlrhV4VeerdQTXX/tXaP4g8T+CLTw/4c8Pajqt0b2O6Z4PLEaIquCCzMOcsOMVjfEXwh4pa50D4pfD/Rb208T2ix2+oaZMESS7iACfON208DB55XB6qKI7IUt2em/GgeIz8LPEC+ExKdZNoRb+T/rMZG/Z33bN2Mc5xivDvCPiz4Fan4OsfCviLTJNB1MwrHcXdzZlZluBjdILjBIJbJ3Nj34r3e81zxPcfD8a1pPhaaPXMRt/ZF9IiPxIBKu5W252bypzg/Ln0rz/AOLVtqXxL8IP4c0/4eanZ6rdvGDf6pDFFHYgMCzbwzFjgEALnOaURyPUvFdrY6l4S1CK4hgu7Z7R2CuA6t8hII/xryL9iq1tv+FVzX/kR/a5NQmjecj52UbcKT1wPSvTruzk8O/DZNJtLS91aS001bONLdVMspEewHDED368Vwf7KOjeIPC/gSfw74i8P6jpd2l3JcB5xGY3VtuApVjzweMUL4WP7SMf9oXwB4V8O/BvxBq2n6XCNV+0Cf7ewzPuluQzfN6fOVA9MCuq+F3w98Jv4T8GeIoNJgtdUt7S3vDcwrteZ2gIYOe4O8k+4FS/tK2Gsa38L77w7oWh3+q32oNGEFuE2x7JEYlyzDGQDjr0rovhL9tj+Hmi2Oo6Ve6Zd2NnFazQ3QUNuSNQSNrEFc9DntRd8orLmPMf2nvAxitrT4leHLGE6noky3F9D5YKXUIYEs69G2nr/slvStrQb3SfjJr+kawlhHL4d0OFZm86LPnX8ij9zyOViXBbsWZf7tejeNZpofCuo/Z9Ou9Rlkt3iS3tlVncspA4YgY555rzj9lXStf8M/DweGvEXh/UdLvILiSbfOEMbqxGArKx59qL+6FtT1+iiioLPOPjt8SZfh94fV9N0qfUtWuQfIQQO0MKjrJKyjgDsMgk/ia+R/FnxY+Ivindb6l4kvEhkO021n+4Q54xhME+mCa+uNX17xV4gstdsdFS30K8traZYLK8TffTMFO1wA2xVJxhlL9iSOlfIXwl+HuueP8AxZHpVtDcW9tC+dQvGQ7bYA8gn++SMAdc89q2hZLUyne5v/BX4O6h428QyWuuST6DY2yh5Y5ojFdTj0jRwDj1fBA6cmsjx/Y6L4a+NF3pVlpNw2l6bexwJa2t06TygKvKyjLCRicg+pAr7dsPDMEnh6z0vxI8PiCa2BAubq3XceTg+xC4Gep6nrVKL4ceDIfGFr4qh0G0i1G0t/Ig8uMLGgzwwQDG8cgN1ANL2mo/Z6GD8OPh78Kn0e31jQfCWnt5ud7XsHmzpIDhlkEmSrqwII9RXottb29rCIreGKCJeixqFUfgK4nQtSaLxtPe2tusOha1K0Eb5/1t3EpzMB0CuqlR/e8oN356/W7f7Zot9afaPs3n28kfnf8APPcpG78M5rNlo+RP2n/i5H4xvT4U0B86HZT7p7gH/j7mU8Ef7CnOPU89hXnvjHwPqHh7wX4V8TzRyi2122d23jHlyBmKj6NHtYfjXZ+B/Dvw+0+7/sm78P6x8QvEVpO/mx6DK0lgY1b5SxIX8QNw7Zr2mHU9B+K2s3PgrxN4a1Lw3cRaO621hqEKxyZaRcyw4ODs8uPHTGT2zW1+XYytzbnyL4esLHUtQ+x3usW+kB1/dXFzGzQ7/RyuSgP97B98da9d8IfDHw74Zjh8Y+LvF/hfVLWxlEo02y1IEzgcgh+CWBwQmOehZa8o8Z+Hr7wp4q1Lw5qQH2mwnMTMBw64yrj2ZSD+NY4Vc8KM/SrauQtD7e8F+KfAfxg1S6m0/wAM363GlRoE1aWBIZYMklFjkVt6ngnHTrnrirMPiyy09lvfDut6zrgEjRXOlXdvNJNKVOCImKDbICCNpO09Dg4NfI3hXx1418A+Za6LqEuj+fhpI5LVR5vUgneuT14PpXqPwT+NXj+68ZPYNov/AAk0eozrLdRWcIjkiO1VMinOxeFBO7AJycgnNZuBopn1vBJ5sEcvlvHvUNscYZcjoR60+kQlkDFSpIztPUe1LWJqFFFFABRRRQAUUVwXxv8AiPY/Dfwi2pSLHPqVwTFYWrNjzHxyzeiKOSfoOpFNK4m7HdTzQwJvnljiXOMuwAz+NPBBAIOQehr550H4dyeJPhxfeOviet/4g8QahZvPY2hkdRZqy/ukijUgKxJU+2QD3Nep/BPwzqHg/wCGGi6Bq1y099BCWny+4Rs7FjGp9FztH0ptJCTbOzqG8u7Wzj8y8uobdP70sgUfmaL2A3Ns8Anmg3fxxNhh9D2r5H/bH8M6LoOu6Dc6c139pvoZzci4vJZyQpTawMjMR94jg446URV3YJOyufXkUiSxrJG6ujDKspyCPUGnV5z+zTb3Vt8EPDSXZfe1uzoH6qhdio+mMV6NSasxp3QUVHczw2tvJcXM0cMMalnkkYKqgdSSegrwnxf8d7zWNfXwl8JNI/t7VJWK/bpFP2dPVlHGVHdyQv1oSbBtI96oryfRPhLqGqRpe/ErxjrPiC9f5ns7a7e1sos/whIypb6nFdlofgTwzobo+jWdzYMvTyr2bB+qlyrfiDRZAmzpqKKKQwooqjr2saVoOly6prWoW1hZQ48yeeQIi+nJoAvUVy/gLx3oHjgX83huS5urOylEL3bQmOKRyMlULYLYGMnGORXUUAFFFFAFHVtI03VkRdQtEmMZ3Rvyrxn1VhhlPuCK8yvNM0zWNeu/CngvS4T9kkI1XW7xnuUspG5McIkY75znJ/hXgtk4Feoa3JdRaNfSWS7rpLeRoRjq4U7f1xXlfwc161k+Cnhu38MyRPq+oZt5WJ3mO6O57iaX1Iw789SVHcVSJe5zP7QN9oPhz4fJ8O9BXULi5a6tJb6dJWdoENxGC88uc75DhQM556AAV2v/AAob4cf8+Oq/+Di6/wDjlcd8c9LtdE8I65p0OSxm0aVJJDukmzejzJGbqzFzkn1NfQNNuy0Ekm9T5o+KPwn1LwV4g0DxR8NPD1zcWekzrc3kcd/LPcOVboI3YgrtyPly3zHjFYviLx94s+NGo3mi2rN4Q8G6ehl1q6lYho4x1ErccnHEY698ivq25mhtreS4uJUhhiQvJI7YVVAySSegAr4l/aH+LEfjTV5tH0DZa+HY5vMZkUI2oSjjzX7lRgbQfqe2Kg3ImSUT2D4X/DD4IeNPDa6p4dtdSmSM+TOJNRnimVl/56KrgDI+YYGOeKj+Jvwf+H/hyyttRh0jU47SLe9xdie8uym0DZFsR9yq+SC44Xb/ALQNfOXwt8far8P/ABTFrWkyiSNsJd2jPhLmPP3T6EdQex/GvvLwH4r0fxp4Zttf0O4822nGGU8PE4+8jjsw/wDr9DRLmi9wjytHwN4j024vn1PxLpfh2+0zw/HPHEnnu8giLDCr5j8uSVJ74zj0qLwp4Y1DxPFqMejj7TqFlB9pFko/eTxA4cx/3mXIO3qQeOeK+1v2kdEk134L+ILW3jLzQRLdxqo5JicSED6hSPxr5O/ZvN7/AMLt8MNp+9n+0OZNuceV5T7yfbb+uKuMrq5LjZ2HfDX4pah4Ylh03X7GDxH4eVtsljfRLK8AzyYmYEqR/dPB9utfbXgxfDs2gWmpeGLOyg0+9hWaI20KxhlYZGQB1r5y/ak+Gukz6pF4k8HyW8urXtwsN3pNs6tJO7cCWNBzn+92/i45J9e/Zr0nVND+E1jpOrsDcW1zcoAr7lVfNbCg9wOnFROzVy4XTsek0UUVkaBVXV9SsNI0y41PVLuGzs7dDJNNK21UUdyatV8x+NtVvPjf8ZovAGm3UkXhLR5DLqEkR4uDGcO2f975E/FqqKuJux18Xjr4ifE2adfhhZ22haBExj/t7VISzTsP+eMR/mQfwPFeaQ/Ev4mfDf4vR+H/ABt4kXVrFbiJLwyInlmGTH75CFBXaDnHsRX1VDYQ6boa6bo62+nQ28Ijt/3eY4QBx8uRkD618h+CPC6/Ff8AaA1Oa7vr3XNAsZmku7y6YBp41ysafIFChmBwFA+VauLWvYiV9D6AvPjv8KbWRo28WRSsP+eNrPIPwKoQfzr5t8beMdF+JPx6sr7W9SS08J2twsUUk4ZV+zp8xJGMgyMO46EZr2D48eBfhf4H+F2qaraeENLi1CRRbWTlSWEznAIJPUDLfhXK/svfB/QPEfhG58TeMNKF9HdzbNPikZlCxpkM/BGdzZH0WiPKlcTu3Y9bv/jd8O4GSy0bVJdf1GTC21hpVs80krdgDgKPxIrufDT6tNpMdzrcMdtfT5ke2jfetuD0j3fxEDGT3OccYqn4V8G+FfCqFfD2gafppb7zQQgOfq3U/nW9Wbt0NFfqFfFXxzv7j4m/tAJ4f0ty8UU8ek2zDkDDEyv9AS5+iivpr46+No/Anw5v9VSRRqEy/ZrBT3mcEA49FGWP0968O/Yu8GyX2u6j46v0Z47Tda2jvyXmfmV/fAIGfVj6GrhonIiWrsfUek2Nvpel2mm2abLa0hSCJfRFUKB+Qqn4s8RaP4V0K41rXb6OzsoBlnc8seyqOrMewFZPxB8d6T4QihglSXUNYuwfsOl2uGuLgjqcdFQd3bCj1r4u8eeLPGXxX8bQ2k3+lTPOYdP060fdDGc4+U/xcclz254HFKMLjlKx1Xjz4geM/jh4sh8J+G7aa20qWX9zZK2N6jrNcMOw646Djqa+mvg98NdF+HPh4WViouNRnAa9vmXDzN6D+6g7L/WqfwL+GGn/AA48NiNvLudbu1DX92B1PaNPRF/U8n22vGfxF8E+DnEXiLxFZ2c5GRbgmSXHrsQFgPcjFEnfSIJW1Z1VFcp4F+Ivg3xtJND4a1yG8ngXdJAVaORV/vbWAJHuMiui1LULDTLR7zUr62srZBl5biVY0Ue5YgCpsXcs0Vxmk/FX4eat4hh0DTfFmn3WoztthjjLFZG9FfG0ng8A12dDTQXCvmz9tHxS8sWj+ANN/e3V3Kt3cRryTzthT8WJP/ARXv3iLxHofh6ylvNZ1Wzso40ZyJplVmAGcKCck+wr5g+BFndfFT496n4/1aJjZ6fL9pjRhkK5+W3j/wCAqN31APeqgupE30Por4S+EofBPw/0vw9Gq+bDFvuXH/LSZvmdvzOB7AV1VFc94r8Z+H/C+paNp+t3v2aXWLk21oSuVL443H+EEkDPTJFTqytjoaKKKQwr8/8A4prceD/i54p0/wAP3t3p0UV8+wW0zR4SQLJt+Ujj5sfQCv0Ar49/bS0XSdL8fafq1pujvNUtTJeIQAhKEKrg+pHB/wB0VpTepnUWhi6Po8l78HtT8TXPjibW5bO/sETThcSk2u+7i3GUScnOBjGV4yDmvtssoTezAKBkkngCvz01zQPEvgy4FkyFxq2lRXTIgPzRkCcI4PR0KA47Yz3r3L4ofEXxB8Rlh+Hfwvie9kexWbVbmKVY967V3RKzEAAFgGOefujvVSjcUXY5j9pj4yN4puZvCPhi5I0KF9t3cocfbXB+6P8ApmD/AN9H2xnU/Zlg0GD4eX2o6l4Ng8RXE/iBLIE2kczxIYozn5xwASeB1JrgB8Bfix/0Kv8A5Owf/F1yNxf+KvCs914abUbzTmsr8TTWsU42pcx4w+V4LDA5z2qrK1kTd3uz7H8Q6V4SntPGOlw/D/TrN9M0ySSK+OmwqkjGJj8hAyCD0PfB9K+VPgr8SdU+HHiNL23L3Gl3BVdQss8Sr/eX0cdj36GsS68a+L7ptQa48TarIdSjWO9JuD+/RQQqtjsASPxrc0H4P/EfXdGtdY0rw1JPY3cfmQSG4iTevY4ZgRQo2WoN3eh90eHNa0fxX4dt9W0m4ivtNvYsqw5BB4KsOxHIINfPNh4U8KeC/HXxAgt72TT7HT0sZId7M/mNLl/smF+d0clVCrzwvXFYPwwk+JHwNlbUfFehzReELqdI75PtEchiduFljVWJ3eo7geuDWJ4x8ZC3+Ps/jm0mjutCfVQLeVstC0kdosIlwAc7N4fpnjjmoUdXYpy2Ppq1vLix8EW9xbeFrPw5rWputtaWKBGMTuflZyqj7q5kYeikda67RNOg0nSbXTbbPlW8YQFurY6sfcnJPua8X+FnjCz8WfEbR/sOvXWuX9tp1ydXaVMW8DZRUaABQq7zu5GTtOCa90qJKxoncKKKKkZg/ES8urDwFr17YqzXUGnTyRbeu4IcEV81fsV654d0i78RjWNVsrK8njgaGS6mWMSRjduwzEA8kE19ZOqyIyOoZWBDKRkEeleWXP7PvwsuNWfUH8PuA7FjbLcyLDk9cKDx9AauLVmmS07po5z4kePNU+JE03w++E5N4Jv3era2uVtraI/eRX7kjrjtwM5yPTPhX4F0j4e+FIdD0pd7Z8y6uWXD3EuOWPoOwHYDFbuhaPpWhabHpujafbafZxD5IbeMIo98Dv71y3xb+IWn+BdFXahv9dvf3Wl6ZEN0txKeB8o52g9TSvfRBa2rPGP2jri++JHxh0H4X6LI3lWZ8y8deRHI4yzn/cj6e7kV9I6FpdloujWekadCIbSzhWGFB2VRgfjXmn7P3w4vfC9vfeKvFTC48W64xlvHOD5Csd3lj3J5bHHAHQV6xRJ9AiuoUUVwPx98ajwL8NNQ1WGQJfzgWtjn/ns4OG/4CAzf8BpJXKbsfNv7S/iy7+IHxUg8L6FuubbTphY2qIcia6YgO/4HC59FJ71654b8QS6Totl8LfhFb2+r6nYRCPUdZkGbGykPMkjMP9Y5YkhR+PpXjnwR+CfiXxndxa1qkl3omiZLG5OVuLoHO4RjqAcnLnjk4zXpPxt+IGh/Crwsvw5+HUUFlqHl4uJYeTZoRyxbqZm9TyOvpWrtpFGSvuzgvjJr1n4envPBfhm/udd8Sagwi8Q69J89xcsTgWkWPuJngqvHReTmvZ/2bfhHH4F0ga5rcCP4kvY8MDgizjP/ACzX/aP8R/DoOeU/ZW+ERs44PH/ii2b7dKPM0y2mHMSn/lswP8bZ4z0Bz1PHX/tU+P5vBvgVdN0ucxatrJaCJ1PzQwgfvHHocEKPds9qTd/dQ0re8zF+JHxN8QeLPGJ+GnwpkH23cV1HWBylso4fYe2Ohb14Xnmuk8N/AX4e6XpMia1p/wDb1/Opa71G/kZpHYj5mHPy/wA/c1V/ZR8Ew+GPhtb6xPAF1PXFW6lcj5lhP+qT6bTu+rVv/tA+KNL8K/DPULvUAk0twpgtLVmwLiVgcBh3QfeYdMLjnODLetkNLS7Pkz4V2ev2/wAb47H4f3Vs17Fc3UNrcXJLQ+QA6l3x94BcH3YLX0xH8HdDkV/EHxN16+8XXlvG00r3shjs4ABk7IVOAAPXNcl+xx8Pp9M0y48datAY7nUI/J09HXBWDOWkx23kDHsM9xWp+2J42Gh+CI/CtnNtvtbyJgp5S2U/P/30cL7jdVSbcrIlJKN2fP8A4B8UaFpvxlfxVF4fuLiBbmaTR9KsUALStlYVHpgHPfntX05HoPxY8bWX2jxD4lj8EWkwymm6PGJblVP/AD0nbo2OyjFYX7L3wji8M6TD4v8AENoDr13HutopB/x5REccdpGHU9hx617lczw21tLc3EixQxIXkdjgKoGSSfQClOWug4R01PjT9ojwF4V+Hmm2lv8A2pqeu+J9TkMzXd9PuaC3Tqdo6lmwMnPRsYr6G/Zu8G/8Ib8LrCG4i2ajqA+23mRyGcfKh/3V2j65r5O8ceL5PHXxkbxE2nXOq2n2xFtLCIHfLbxN8qAAEjdjJ4P3jXc65+0j4/kkm0qTS9O8PsJRHJJHbO9xbJn5sJIwBYD1AqnGTSRKaTufT3j7xt4b8D6O2p+ItSitUwfKizmWYj+FE6k/oO9eC+FtB8U/G74o2Xj3xFp82k+FNNdX06CXhpVVgyqvruYAs/Q4AGa9C+Gnw2+H+qQ2vjaTULjxvfXKiRNT1SXzsH0Ef3UIP8OPlI7V62oCgKoAA4AFRdR2NLN7hRRRUFBXF+OvBttrHiTSvEv9m22pz2EE9rLZXGNs8EwAbBIwHXHGeCGYZHBHaUUJgeczeA7PXNRtJrjQ10fT7GG6EUDukk001xF5TSPtLD5UyB8xJyOm0V8x/BHUrb4f+O/FNvreqrotza6ZdWUUzpuYTq4ACr3b5eBX3FXyJ+2R4HfSfFcHjSyhIstWxFdlRwlyq4BPpuUfmp9a0g76Mzmranf6b8YPDv2vwKbj4iIY1tH/ALXVoMBn8oY84/wtuyB75NeZeC/h1/wt74veIdfjeaPwj/akksl3tKNcAtxGmeckdT/CD6kVxvwV+GmqfEjxH9lh8y20m2Ia/vQOI1/uL6ue3p1NfT+o6i3hsTeFfDd5a+EvDugpHA04gWe8u5nTeEgjf5cYOTIwbLbuOC1U/d0QlrueZftK/BGHSrV/F3gnTxHZRIPt+nQrxEoGPNjHpgfMPx9a2vhj8UPDOl2fgzTrnx1BZWlr4deO8tmh3RJcZjCh36h/vED0BH8VdZYeNPE9qh1S+1KK9ETINV0C7toobi3jYqvmW7xkiQDOdpLE5xkHAryT9pn4OHw3PN4y8L2pOiTNuvLaNf8Ajycn7wH/ADzJ/wC+SfTolrowemqLHxZ+I+heIPgU2jt4rOs6zNrDyqjwGORIVncqWHQLt2456EDsa7X4d/BjSfE37Pmh6Trhnsr6eV9UjuIgN8LS/dGD1BjCAj1FfPPwb8Fz+PPiBp+hrGxsw3n38gHEcCnLZ924Ue7fWv0EgijghSGFAkcahUUdAAMAUTfLogiubVnn/wAGvhPovwzgvWsby51C9vdomuZwFOxc4VVHAGSSfWvQ6KKzbuaJWCiiikMKZPEk8LwyruR1KsM4yD7in0UAcve+E7uRTFZeMvEunwYwI4poZNo9nljd/wASxNR+E/h74Z8OanLrFvbT32szDEup6jO1zcsPQO33R7KAK6yindisgooopDCqGsaLo+sG2OraXZ3/ANll863+0QrJ5T4xuXI4OD1q/XlPx/8Ai7ZfDzSv7P08x3XiO7jP2eEnK26/89ZB6eg7n2ppNvQTaW5S/aJ+L9v4C0w6HobxTeI7mL5BwVs0PSRh6/3V79Tx18o/Zr+E914w1gePPF6ST6WsxmgS4+ZtQmzkyNnqgP8A30eOg5y/gX8K9X+J/iGTxb4ukuX0VpzLPPKx8zUZc8qp/udiw/3R7fZNnbW9naxWlrDHBbwoI44412qigYAAHQVbairIhLmd2SjgYHAr5B/bgivT8QNIeRXFo+llIG/h3CRt4+vK/hivr6sjxV4Z8P8AirTxp/iLSLTU7ZW3qk8e7a3qD1B9xUxlZ3Kkro8s0f4/fDnT/AWly/bbiXUUtI4RpUFu5n81UAKDjbjI65xj8qxfD/gHxR8WvF0Pjb4nWsmm6FbnOl6CxwxTrmQdQDgE55bpgDGfWvC/w58DeGLn7VoXhfTbO5HSZYt0g+jNkiuqp8yWwcre5XuZrTTdOluJmjtrS1iLu3CrGijJ+gAFfLHwy064+NXx2vvHOq28r+HtMkVrdJFPluEP7mLnj1kYep5619SazplhrGmT6ZqlrHd2Vwu2aCQZSRc5wR3Ht3qSws7SwtEtLG1htbeMYSKFAiqPYDikpWBq5PXh/wC1x40k0jwhB4O0ppJNX8QHy/KhBaQW4PzYA5yxwo9fm9K9wrLHh3Q/+EhfxCdKtW1Z41iN40YaUIOihj0HJ4GOtJOzG1dHA/s9fC2y8A+GIbu9to38RXsYe8mIBMIPIhQ9gO+Opz7VZ+M3wh8P/EWzNwwXTtciTEF/GnLeiyD+Nf1HY9q9Joo5ne4cqtY+IdH1L4k/ADxS0V9ZONPnk/ewMxazvB/eRxwr+/B7EV9MfD340eA/GNsgi1aLS9QIHmWV+4icH/ZJ+Vx7g/UCu91PT7HVLKSy1Kzt7y2kGHinjDo31B4rzrUPgF8J764M0nhSOLJ5jgupoo/++VcAfgKtyUtyVFrY6678aeF4L2GwTWrS6v7g7YbS1kE00h9kXJx6k4A6kgUUeDvBPhPwfbtB4Z0Cw0tX++0EQDv/ALzH5j+JoqHYrU6CiiikMKyPGXh3TPFnhm98P6xD5tpdxlGx95D1VlPZgcEH2rXooA8e+B99H4Iuf+FS+ILODTtUti82nXcabYtXhJz5oP8Az1A4ZevFYPifSJPtV/oNxZ341x9YvBDNbxgSXdheI2WjkcbCyglSpIP7sgYyDXrfxC8F6N430UafqqSRywuJrO8gbZPaSjpJG3UH9DXm19rtxoccPg/426fHfaYZAun+JolKwSsOF84r80EvbcCAeefW076kNWOR8K+FZPBGlHRNU03U7+5WxujpVrNAjG4u7gqhCBN2yMBU3F2xk54xz6t4x8SWvgH4e6ToN7Cde125s4tOstOHzyahMIwhyP7ndmPGK5+48ReFfCuqyaD8LtF/4SbxbdxgMY7p7iO3jPIae4dm2R9DtB5x0710/wAOfh/Jo+pzeK/FeoLrvi+8TbNelcRWqH/ljbqfuIOmep79cU2+rBdkV/gP8N7f4feGn+0R251vUW86/eEfJGeqwx/7CZwPU5NejUUVDdykrBRRRSGFFFFAFLW4Ly40qePT5xBebd0Dt90OOV3f7JIwfYmsnwJ4ts/FFlOojNnqthJ9n1PT5D+9tZh1B9VPVW6MCDXR1wHxI+HkmuanF4o8LavJ4d8WW0eyK+jGY7hB0inT+NP1H6U1YTud/RXjEXxa8V+Eitn8TvAeowbPlOq6On2m1k/2io5X9foK17H4/wDwmuohIPFkEOf4ZoZEYfUFafKxcyPUKK8e1v8AaP8AhrZZi027v9buiPkgsbViXPoC2BXG6v4l+OHxVU2Phfw7L4Q0SXh7q5cxSMp9XIDD6IufehQfUOZHV/Hf456X4Kin0Tw+8Go+IiCrc7obM+shHVvRPzxXmPwd+Ceu+OdYPjL4jPdrY3D+f5M7EXF+x7t3SP24JHAwK9U+FHwB8L+D5YtU1hhr+sod4lnjxDE/qkZzz/tNk9+K9ip8yWkRcrerIbG1tbGzhs7K3it7aFAkUUahVRR0AA6CpqKKgsKKKKACiiigAooooAKKKKACiiigAooooAKKKKACiiigAooooAK4v45/8kk8S/8AXhJ/KiimtxPY8u/Yb/5EPVv+v7/2UV9C0UU5/ExQ+FBRRRUlBRRRQAUUUUAFFFFAEd1/x7Sf7pr5k+L3/IVn/wB4/wA6KKuG5Mjr/gf/AK0fT+te4UUUpbjjsFFFFSMKKKKACiiigAooooAKKKKACiiigAooooAKKKKACiiigD//2Q==">
            <a:extLst>
              <a:ext uri="{FF2B5EF4-FFF2-40B4-BE49-F238E27FC236}">
                <a16:creationId xmlns:a16="http://schemas.microsoft.com/office/drawing/2014/main" id="{31363178-0F8E-7110-9A86-CC5EB04293DA}"/>
              </a:ext>
            </a:extLst>
          </p:cNvPr>
          <p:cNvSpPr>
            <a:spLocks noChangeAspect="1" noChangeArrowheads="1"/>
          </p:cNvSpPr>
          <p:nvPr userDrawn="1"/>
        </p:nvSpPr>
        <p:spPr bwMode="auto">
          <a:xfrm>
            <a:off x="737592" y="226927"/>
            <a:ext cx="434410" cy="4313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555"/>
          </a:p>
        </p:txBody>
      </p:sp>
      <p:pic>
        <p:nvPicPr>
          <p:cNvPr id="14" name="E3C35900-7511-4A9F-AC14-DD1DDE81FCB3">
            <a:extLst>
              <a:ext uri="{FF2B5EF4-FFF2-40B4-BE49-F238E27FC236}">
                <a16:creationId xmlns:a16="http://schemas.microsoft.com/office/drawing/2014/main" id="{BFC2F4DB-E25F-5D93-4463-EF5AFB760D30}"/>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3657015" y="39965369"/>
            <a:ext cx="4790572" cy="251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194FF819-C43C-4DFA-A183-9DD7004BB8E6">
            <a:extLst>
              <a:ext uri="{FF2B5EF4-FFF2-40B4-BE49-F238E27FC236}">
                <a16:creationId xmlns:a16="http://schemas.microsoft.com/office/drawing/2014/main" id="{0D03B481-5C87-CC1A-A9ED-160728463795}"/>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4888471" y="39672757"/>
            <a:ext cx="8823954" cy="319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59A34FE7-CDE3-406A-8C95-78E526DA1DCD">
            <a:extLst>
              <a:ext uri="{FF2B5EF4-FFF2-40B4-BE49-F238E27FC236}">
                <a16:creationId xmlns:a16="http://schemas.microsoft.com/office/drawing/2014/main" id="{A45B387E-E896-9A65-FDA0-7C4A80F1EDCF}"/>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8893345" y="39715963"/>
            <a:ext cx="6493397" cy="30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D8251D8B-1FA9-4C9E-AA0B-B8B383956736">
            <a:extLst>
              <a:ext uri="{FF2B5EF4-FFF2-40B4-BE49-F238E27FC236}">
                <a16:creationId xmlns:a16="http://schemas.microsoft.com/office/drawing/2014/main" id="{266A72C2-C06D-617D-53D0-B1B3F8141FFA}"/>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807587" y="40197541"/>
            <a:ext cx="4316950" cy="214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Graphical user interface&#10;&#10;Description automatically generated with low confidence">
            <a:extLst>
              <a:ext uri="{FF2B5EF4-FFF2-40B4-BE49-F238E27FC236}">
                <a16:creationId xmlns:a16="http://schemas.microsoft.com/office/drawing/2014/main" id="{28A5F539-1E01-BBDE-65BB-EA3D772D3FD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1130974" y="2601009"/>
            <a:ext cx="8747862" cy="2175138"/>
          </a:xfrm>
          <a:prstGeom prst="rect">
            <a:avLst/>
          </a:prstGeom>
        </p:spPr>
      </p:pic>
    </p:spTree>
    <p:extLst>
      <p:ext uri="{BB962C8B-B14F-4D97-AF65-F5344CB8AC3E}">
        <p14:creationId xmlns:p14="http://schemas.microsoft.com/office/powerpoint/2010/main" val="352537630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34" r:id="rId12"/>
    <p:sldLayoutId id="2147483844" r:id="rId13"/>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5.sv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1.jpe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0.jpeg"/><Relationship Id="rId30"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B4F"/>
        </a:solidFill>
        <a:effectLst/>
      </p:bgPr>
    </p:bg>
    <p:spTree>
      <p:nvGrpSpPr>
        <p:cNvPr id="1" name=""/>
        <p:cNvGrpSpPr/>
        <p:nvPr/>
      </p:nvGrpSpPr>
      <p:grpSpPr>
        <a:xfrm>
          <a:off x="0" y="0"/>
          <a:ext cx="0" cy="0"/>
          <a:chOff x="0" y="0"/>
          <a:chExt cx="0" cy="0"/>
        </a:xfrm>
      </p:grpSpPr>
      <p:sp>
        <p:nvSpPr>
          <p:cNvPr id="387" name="Rectangle 386">
            <a:extLst>
              <a:ext uri="{FF2B5EF4-FFF2-40B4-BE49-F238E27FC236}">
                <a16:creationId xmlns:a16="http://schemas.microsoft.com/office/drawing/2014/main" id="{A8AF227A-EBC8-FB17-62D6-09E5B8A29085}"/>
              </a:ext>
            </a:extLst>
          </p:cNvPr>
          <p:cNvSpPr/>
          <p:nvPr/>
        </p:nvSpPr>
        <p:spPr>
          <a:xfrm>
            <a:off x="15354574" y="25882563"/>
            <a:ext cx="14430501" cy="115596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Rectangle 385">
            <a:extLst>
              <a:ext uri="{FF2B5EF4-FFF2-40B4-BE49-F238E27FC236}">
                <a16:creationId xmlns:a16="http://schemas.microsoft.com/office/drawing/2014/main" id="{2F923B7F-4C85-8410-61A6-8C834265D7D1}"/>
              </a:ext>
            </a:extLst>
          </p:cNvPr>
          <p:cNvSpPr/>
          <p:nvPr/>
        </p:nvSpPr>
        <p:spPr>
          <a:xfrm>
            <a:off x="15355574" y="9116144"/>
            <a:ext cx="14554358" cy="159512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Rectangle 383">
            <a:extLst>
              <a:ext uri="{FF2B5EF4-FFF2-40B4-BE49-F238E27FC236}">
                <a16:creationId xmlns:a16="http://schemas.microsoft.com/office/drawing/2014/main" id="{B88BA9A1-849A-11BE-2227-F0A6FC224A5B}"/>
              </a:ext>
            </a:extLst>
          </p:cNvPr>
          <p:cNvSpPr/>
          <p:nvPr/>
        </p:nvSpPr>
        <p:spPr>
          <a:xfrm>
            <a:off x="512937" y="9116144"/>
            <a:ext cx="14554358" cy="303302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Text Box 7">
            <a:extLst>
              <a:ext uri="{FF2B5EF4-FFF2-40B4-BE49-F238E27FC236}">
                <a16:creationId xmlns:a16="http://schemas.microsoft.com/office/drawing/2014/main" id="{922797E9-9F50-4F33-B23C-8C3CEA388B9E}"/>
              </a:ext>
            </a:extLst>
          </p:cNvPr>
          <p:cNvSpPr txBox="1">
            <a:spLocks noChangeArrowheads="1"/>
          </p:cNvSpPr>
          <p:nvPr/>
        </p:nvSpPr>
        <p:spPr bwMode="auto">
          <a:xfrm>
            <a:off x="25773296" y="37155307"/>
            <a:ext cx="2751683" cy="57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2962275">
              <a:defRPr sz="5800">
                <a:solidFill>
                  <a:schemeClr val="tx1"/>
                </a:solidFill>
                <a:latin typeface="Arial" panose="020B0604020202020204" pitchFamily="34" charset="0"/>
              </a:defRPr>
            </a:lvl1pPr>
            <a:lvl2pPr marL="742950" indent="-285750" defTabSz="2962275">
              <a:defRPr sz="5800">
                <a:solidFill>
                  <a:schemeClr val="tx1"/>
                </a:solidFill>
                <a:latin typeface="Arial" panose="020B0604020202020204" pitchFamily="34" charset="0"/>
              </a:defRPr>
            </a:lvl2pPr>
            <a:lvl3pPr marL="1143000" indent="-228600" defTabSz="2962275">
              <a:defRPr sz="5800">
                <a:solidFill>
                  <a:schemeClr val="tx1"/>
                </a:solidFill>
                <a:latin typeface="Arial" panose="020B0604020202020204" pitchFamily="34" charset="0"/>
              </a:defRPr>
            </a:lvl3pPr>
            <a:lvl4pPr marL="1600200" indent="-228600" defTabSz="2962275">
              <a:defRPr sz="5800">
                <a:solidFill>
                  <a:schemeClr val="tx1"/>
                </a:solidFill>
                <a:latin typeface="Arial" panose="020B0604020202020204" pitchFamily="34" charset="0"/>
              </a:defRPr>
            </a:lvl4pPr>
            <a:lvl5pPr marL="2057400" indent="-228600" defTabSz="2962275">
              <a:defRPr sz="5800">
                <a:solidFill>
                  <a:schemeClr val="tx1"/>
                </a:solidFill>
                <a:latin typeface="Arial" panose="020B0604020202020204" pitchFamily="34" charset="0"/>
              </a:defRPr>
            </a:lvl5pPr>
            <a:lvl6pPr marL="2514600" indent="-228600" defTabSz="2962275" eaLnBrk="0" fontAlgn="base" hangingPunct="0">
              <a:spcBef>
                <a:spcPct val="0"/>
              </a:spcBef>
              <a:spcAft>
                <a:spcPct val="0"/>
              </a:spcAft>
              <a:defRPr sz="5800">
                <a:solidFill>
                  <a:schemeClr val="tx1"/>
                </a:solidFill>
                <a:latin typeface="Arial" panose="020B0604020202020204" pitchFamily="34" charset="0"/>
              </a:defRPr>
            </a:lvl6pPr>
            <a:lvl7pPr marL="2971800" indent="-228600" defTabSz="2962275" eaLnBrk="0" fontAlgn="base" hangingPunct="0">
              <a:spcBef>
                <a:spcPct val="0"/>
              </a:spcBef>
              <a:spcAft>
                <a:spcPct val="0"/>
              </a:spcAft>
              <a:defRPr sz="5800">
                <a:solidFill>
                  <a:schemeClr val="tx1"/>
                </a:solidFill>
                <a:latin typeface="Arial" panose="020B0604020202020204" pitchFamily="34" charset="0"/>
              </a:defRPr>
            </a:lvl7pPr>
            <a:lvl8pPr marL="3429000" indent="-228600" defTabSz="2962275" eaLnBrk="0" fontAlgn="base" hangingPunct="0">
              <a:spcBef>
                <a:spcPct val="0"/>
              </a:spcBef>
              <a:spcAft>
                <a:spcPct val="0"/>
              </a:spcAft>
              <a:defRPr sz="5800">
                <a:solidFill>
                  <a:schemeClr val="tx1"/>
                </a:solidFill>
                <a:latin typeface="Arial" panose="020B0604020202020204" pitchFamily="34" charset="0"/>
              </a:defRPr>
            </a:lvl8pPr>
            <a:lvl9pPr marL="3886200" indent="-228600" defTabSz="2962275" eaLnBrk="0" fontAlgn="base" hangingPunct="0">
              <a:spcBef>
                <a:spcPct val="0"/>
              </a:spcBef>
              <a:spcAft>
                <a:spcPct val="0"/>
              </a:spcAft>
              <a:defRPr sz="5800">
                <a:solidFill>
                  <a:schemeClr val="tx1"/>
                </a:solidFill>
                <a:latin typeface="Arial" panose="020B0604020202020204" pitchFamily="34" charset="0"/>
              </a:defRPr>
            </a:lvl9pPr>
          </a:lstStyle>
          <a:p>
            <a:pPr algn="r" eaLnBrk="1" hangingPunct="1"/>
            <a:endParaRPr lang="en-GB" altLang="en-US" sz="1600">
              <a:latin typeface="Lucida Sans" panose="020B0602030504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2526" y="38068565"/>
            <a:ext cx="5177322" cy="1550504"/>
          </a:xfrm>
          <a:prstGeom prst="rect">
            <a:avLst/>
          </a:prstGeom>
        </p:spPr>
      </p:pic>
      <p:sp>
        <p:nvSpPr>
          <p:cNvPr id="17" name="Text Box 5">
            <a:extLst>
              <a:ext uri="{FF2B5EF4-FFF2-40B4-BE49-F238E27FC236}">
                <a16:creationId xmlns:a16="http://schemas.microsoft.com/office/drawing/2014/main" id="{A6F8765A-829C-96ED-F572-B8F98AEFD20E}"/>
              </a:ext>
            </a:extLst>
          </p:cNvPr>
          <p:cNvSpPr txBox="1">
            <a:spLocks noChangeArrowheads="1"/>
          </p:cNvSpPr>
          <p:nvPr/>
        </p:nvSpPr>
        <p:spPr bwMode="auto">
          <a:xfrm>
            <a:off x="-23154559" y="9762538"/>
            <a:ext cx="9856947" cy="185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2962275">
              <a:defRPr sz="5800">
                <a:solidFill>
                  <a:schemeClr val="tx1"/>
                </a:solidFill>
                <a:latin typeface="Arial" panose="020B0604020202020204" pitchFamily="34" charset="0"/>
              </a:defRPr>
            </a:lvl1pPr>
            <a:lvl2pPr marL="742950" indent="-285750" defTabSz="2962275">
              <a:defRPr sz="5800">
                <a:solidFill>
                  <a:schemeClr val="tx1"/>
                </a:solidFill>
                <a:latin typeface="Arial" panose="020B0604020202020204" pitchFamily="34" charset="0"/>
              </a:defRPr>
            </a:lvl2pPr>
            <a:lvl3pPr marL="1143000" indent="-228600" defTabSz="2962275">
              <a:defRPr sz="5800">
                <a:solidFill>
                  <a:schemeClr val="tx1"/>
                </a:solidFill>
                <a:latin typeface="Arial" panose="020B0604020202020204" pitchFamily="34" charset="0"/>
              </a:defRPr>
            </a:lvl3pPr>
            <a:lvl4pPr marL="1600200" indent="-228600" defTabSz="2962275">
              <a:defRPr sz="5800">
                <a:solidFill>
                  <a:schemeClr val="tx1"/>
                </a:solidFill>
                <a:latin typeface="Arial" panose="020B0604020202020204" pitchFamily="34" charset="0"/>
              </a:defRPr>
            </a:lvl4pPr>
            <a:lvl5pPr marL="2057400" indent="-228600" defTabSz="2962275">
              <a:defRPr sz="5800">
                <a:solidFill>
                  <a:schemeClr val="tx1"/>
                </a:solidFill>
                <a:latin typeface="Arial" panose="020B0604020202020204" pitchFamily="34" charset="0"/>
              </a:defRPr>
            </a:lvl5pPr>
            <a:lvl6pPr marL="2514600" indent="-228600" defTabSz="2962275" eaLnBrk="0" fontAlgn="base" hangingPunct="0">
              <a:spcBef>
                <a:spcPct val="0"/>
              </a:spcBef>
              <a:spcAft>
                <a:spcPct val="0"/>
              </a:spcAft>
              <a:defRPr sz="5800">
                <a:solidFill>
                  <a:schemeClr val="tx1"/>
                </a:solidFill>
                <a:latin typeface="Arial" panose="020B0604020202020204" pitchFamily="34" charset="0"/>
              </a:defRPr>
            </a:lvl6pPr>
            <a:lvl7pPr marL="2971800" indent="-228600" defTabSz="2962275" eaLnBrk="0" fontAlgn="base" hangingPunct="0">
              <a:spcBef>
                <a:spcPct val="0"/>
              </a:spcBef>
              <a:spcAft>
                <a:spcPct val="0"/>
              </a:spcAft>
              <a:defRPr sz="5800">
                <a:solidFill>
                  <a:schemeClr val="tx1"/>
                </a:solidFill>
                <a:latin typeface="Arial" panose="020B0604020202020204" pitchFamily="34" charset="0"/>
              </a:defRPr>
            </a:lvl7pPr>
            <a:lvl8pPr marL="3429000" indent="-228600" defTabSz="2962275" eaLnBrk="0" fontAlgn="base" hangingPunct="0">
              <a:spcBef>
                <a:spcPct val="0"/>
              </a:spcBef>
              <a:spcAft>
                <a:spcPct val="0"/>
              </a:spcAft>
              <a:defRPr sz="5800">
                <a:solidFill>
                  <a:schemeClr val="tx1"/>
                </a:solidFill>
                <a:latin typeface="Arial" panose="020B0604020202020204" pitchFamily="34" charset="0"/>
              </a:defRPr>
            </a:lvl8pPr>
            <a:lvl9pPr marL="3886200" indent="-228600" defTabSz="2962275" eaLnBrk="0" fontAlgn="base" hangingPunct="0">
              <a:spcBef>
                <a:spcPct val="0"/>
              </a:spcBef>
              <a:spcAft>
                <a:spcPct val="0"/>
              </a:spcAft>
              <a:defRPr sz="5800">
                <a:solidFill>
                  <a:schemeClr val="tx1"/>
                </a:solidFill>
                <a:latin typeface="Arial" panose="020B0604020202020204" pitchFamily="34" charset="0"/>
              </a:defRPr>
            </a:lvl9pPr>
          </a:lstStyle>
          <a:p>
            <a:pPr eaLnBrk="1" hangingPunct="1">
              <a:spcBef>
                <a:spcPct val="50000"/>
              </a:spcBef>
            </a:pPr>
            <a:endParaRPr lang="en-GB" altLang="en-US" sz="5600">
              <a:solidFill>
                <a:schemeClr val="bg1"/>
              </a:solidFill>
              <a:latin typeface="Lucida Sans" panose="020B0602030504020204" pitchFamily="34" charset="0"/>
            </a:endParaRPr>
          </a:p>
        </p:txBody>
      </p:sp>
      <p:sp>
        <p:nvSpPr>
          <p:cNvPr id="4" name="TextBox 3">
            <a:extLst>
              <a:ext uri="{FF2B5EF4-FFF2-40B4-BE49-F238E27FC236}">
                <a16:creationId xmlns:a16="http://schemas.microsoft.com/office/drawing/2014/main" id="{8F8994A5-C553-7469-15F1-8651328FC5EE}"/>
              </a:ext>
            </a:extLst>
          </p:cNvPr>
          <p:cNvSpPr txBox="1"/>
          <p:nvPr/>
        </p:nvSpPr>
        <p:spPr>
          <a:xfrm>
            <a:off x="882798" y="23508694"/>
            <a:ext cx="5883471" cy="523220"/>
          </a:xfrm>
          <a:prstGeom prst="rect">
            <a:avLst/>
          </a:prstGeom>
          <a:noFill/>
        </p:spPr>
        <p:txBody>
          <a:bodyPr wrap="square" rtlCol="0">
            <a:spAutoFit/>
          </a:bodyPr>
          <a:lstStyle/>
          <a:p>
            <a:pPr algn="ctr"/>
            <a:r>
              <a:rPr lang="en-GB" sz="2800" dirty="0"/>
              <a:t>Figure 4: Gas Cell without lid.</a:t>
            </a:r>
          </a:p>
        </p:txBody>
      </p:sp>
      <p:sp>
        <p:nvSpPr>
          <p:cNvPr id="5" name="TextBox 4">
            <a:extLst>
              <a:ext uri="{FF2B5EF4-FFF2-40B4-BE49-F238E27FC236}">
                <a16:creationId xmlns:a16="http://schemas.microsoft.com/office/drawing/2014/main" id="{E4EB8348-9097-8274-34C8-D659145828DB}"/>
              </a:ext>
            </a:extLst>
          </p:cNvPr>
          <p:cNvSpPr txBox="1"/>
          <p:nvPr/>
        </p:nvSpPr>
        <p:spPr>
          <a:xfrm>
            <a:off x="931295" y="9116144"/>
            <a:ext cx="10058400" cy="584775"/>
          </a:xfrm>
          <a:prstGeom prst="rect">
            <a:avLst/>
          </a:prstGeom>
          <a:noFill/>
        </p:spPr>
        <p:txBody>
          <a:bodyPr wrap="square" rtlCol="0">
            <a:spAutoFit/>
          </a:bodyPr>
          <a:lstStyle/>
          <a:p>
            <a:r>
              <a:rPr lang="en-GB" sz="3200" dirty="0"/>
              <a:t>Abstract</a:t>
            </a:r>
          </a:p>
        </p:txBody>
      </p:sp>
      <p:sp>
        <p:nvSpPr>
          <p:cNvPr id="6" name="TextBox 5">
            <a:extLst>
              <a:ext uri="{FF2B5EF4-FFF2-40B4-BE49-F238E27FC236}">
                <a16:creationId xmlns:a16="http://schemas.microsoft.com/office/drawing/2014/main" id="{3050BBD5-CB1A-DF99-B142-A7F0E97A3C99}"/>
              </a:ext>
            </a:extLst>
          </p:cNvPr>
          <p:cNvSpPr txBox="1"/>
          <p:nvPr/>
        </p:nvSpPr>
        <p:spPr>
          <a:xfrm>
            <a:off x="24234866" y="23510992"/>
            <a:ext cx="5354370" cy="707886"/>
          </a:xfrm>
          <a:prstGeom prst="rect">
            <a:avLst/>
          </a:prstGeom>
          <a:noFill/>
        </p:spPr>
        <p:txBody>
          <a:bodyPr wrap="square" rtlCol="0">
            <a:spAutoFit/>
          </a:bodyPr>
          <a:lstStyle/>
          <a:p>
            <a:pPr algn="ctr"/>
            <a:r>
              <a:rPr lang="en-GB" sz="2000" dirty="0"/>
              <a:t>Figure 10: ICIP under test pictured from top via microscope</a:t>
            </a:r>
          </a:p>
        </p:txBody>
      </p:sp>
      <p:sp>
        <p:nvSpPr>
          <p:cNvPr id="8" name="TextBox 7">
            <a:extLst>
              <a:ext uri="{FF2B5EF4-FFF2-40B4-BE49-F238E27FC236}">
                <a16:creationId xmlns:a16="http://schemas.microsoft.com/office/drawing/2014/main" id="{392BDE17-872B-FAA4-1C13-3E45487C1C85}"/>
              </a:ext>
            </a:extLst>
          </p:cNvPr>
          <p:cNvSpPr txBox="1"/>
          <p:nvPr/>
        </p:nvSpPr>
        <p:spPr>
          <a:xfrm>
            <a:off x="15526013" y="26214807"/>
            <a:ext cx="10058400" cy="584775"/>
          </a:xfrm>
          <a:prstGeom prst="rect">
            <a:avLst/>
          </a:prstGeom>
          <a:noFill/>
        </p:spPr>
        <p:txBody>
          <a:bodyPr wrap="square" rtlCol="0">
            <a:spAutoFit/>
          </a:bodyPr>
          <a:lstStyle/>
          <a:p>
            <a:r>
              <a:rPr lang="en-GB" sz="3200" dirty="0"/>
              <a:t>Fabrication</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97FC0E5-68EC-AB2A-AFAA-94619A7B0293}"/>
                  </a:ext>
                </a:extLst>
              </p:cNvPr>
              <p:cNvSpPr txBox="1"/>
              <p:nvPr/>
            </p:nvSpPr>
            <p:spPr>
              <a:xfrm>
                <a:off x="908201" y="9799957"/>
                <a:ext cx="13983460" cy="5971571"/>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pPr>
                <a:r>
                  <a:rPr lang="en-GB" sz="2400" dirty="0">
                    <a:solidFill>
                      <a:schemeClr val="tx1"/>
                    </a:solidFill>
                  </a:rPr>
                  <a:t>Optical gas sensors have been useful for industries such as mining, medicine as they allow for highly sensitive measurements.</a:t>
                </a:r>
              </a:p>
              <a:p>
                <a:pPr marL="342900" indent="-342900" algn="just">
                  <a:lnSpc>
                    <a:spcPct val="107000"/>
                  </a:lnSpc>
                  <a:spcAft>
                    <a:spcPts val="800"/>
                  </a:spcAft>
                  <a:buFont typeface="Arial" panose="020B0604020202020204" pitchFamily="34" charset="0"/>
                  <a:buChar char="•"/>
                </a:pPr>
                <a:r>
                  <a:rPr lang="en-GB" sz="2400" dirty="0">
                    <a:solidFill>
                      <a:schemeClr val="tx1"/>
                    </a:solidFill>
                  </a:rPr>
                  <a:t> We have developed a methodology to integrate a 12-stage ICIP (</a:t>
                </a:r>
                <a:r>
                  <a:rPr lang="en-GB" sz="2400" dirty="0" err="1">
                    <a:solidFill>
                      <a:schemeClr val="tx1"/>
                    </a:solidFill>
                  </a:rPr>
                  <a:t>interband</a:t>
                </a:r>
                <a:r>
                  <a:rPr lang="en-GB" sz="2400" dirty="0"/>
                  <a:t> cascade infrared photodetector)</a:t>
                </a:r>
                <a:r>
                  <a:rPr lang="en-GB" sz="2400" dirty="0">
                    <a:solidFill>
                      <a:schemeClr val="tx1"/>
                    </a:solidFill>
                  </a:rPr>
                  <a:t> onto an SOI chip of the purpose of achieving an on-chip, laser and detector integrated sensor. We have utilised 8-inch SOI wafers for this structure. </a:t>
                </a:r>
              </a:p>
              <a:p>
                <a:pPr marL="342900" indent="-342900" algn="just">
                  <a:lnSpc>
                    <a:spcPct val="107000"/>
                  </a:lnSpc>
                  <a:spcAft>
                    <a:spcPts val="800"/>
                  </a:spcAft>
                  <a:buFont typeface="Arial" panose="020B0604020202020204" pitchFamily="34" charset="0"/>
                  <a:buChar char="•"/>
                </a:pPr>
                <a:r>
                  <a:rPr lang="en-GB" sz="2400" dirty="0"/>
                  <a:t>Sensing will</a:t>
                </a:r>
                <a:r>
                  <a:rPr lang="en-GB" sz="2400" dirty="0">
                    <a:solidFill>
                      <a:schemeClr val="tx1"/>
                    </a:solidFill>
                  </a:rPr>
                  <a:t> exploit absorption spectroscopy and measure the change in output power upon interaction with the target gas. For this design we optimised our waveguides for the minimal loss without cladding to improve interaction between the gas and the mode of the LASER. </a:t>
                </a:r>
              </a:p>
              <a:p>
                <a:pPr marL="342900" indent="-342900" algn="just">
                  <a:lnSpc>
                    <a:spcPct val="107000"/>
                  </a:lnSpc>
                  <a:spcAft>
                    <a:spcPts val="800"/>
                  </a:spcAft>
                  <a:buFont typeface="Arial" panose="020B0604020202020204" pitchFamily="34" charset="0"/>
                  <a:buChar char="•"/>
                </a:pPr>
                <a:r>
                  <a:rPr lang="en-GB" sz="2400" dirty="0">
                    <a:solidFill>
                      <a:schemeClr val="tx1"/>
                    </a:solidFill>
                  </a:rPr>
                  <a:t>These waveguides are designed for three wavelengths, </a:t>
                </a:r>
                <a14:m>
                  <m:oMath xmlns:m="http://schemas.openxmlformats.org/officeDocument/2006/math">
                    <m:r>
                      <a:rPr lang="en-GB" sz="2400" b="0" i="1" smtClean="0">
                        <a:solidFill>
                          <a:schemeClr val="tx1"/>
                        </a:solidFill>
                        <a:latin typeface="Cambria Math" panose="02040503050406030204" pitchFamily="18" charset="0"/>
                      </a:rPr>
                      <m:t>3.3 </m:t>
                    </m:r>
                    <m:r>
                      <a:rPr lang="en-GB" sz="2400" b="0" i="1" smtClean="0">
                        <a:solidFill>
                          <a:schemeClr val="tx1"/>
                        </a:solidFill>
                        <a:latin typeface="Cambria Math" panose="02040503050406030204" pitchFamily="18" charset="0"/>
                      </a:rPr>
                      <m:t>𝜇</m:t>
                    </m:r>
                    <m:r>
                      <a:rPr lang="en-GB" sz="2400" b="0" i="1" smtClean="0">
                        <a:solidFill>
                          <a:schemeClr val="tx1"/>
                        </a:solidFill>
                        <a:latin typeface="Cambria Math" panose="02040503050406030204" pitchFamily="18" charset="0"/>
                      </a:rPr>
                      <m:t>𝑚</m:t>
                    </m:r>
                  </m:oMath>
                </a14:m>
                <a:r>
                  <a:rPr lang="en-GB" sz="2400" b="0" dirty="0">
                    <a:solidFill>
                      <a:schemeClr val="tx1"/>
                    </a:solidFill>
                  </a:rPr>
                  <a:t>, </a:t>
                </a:r>
                <a14:m>
                  <m:oMath xmlns:m="http://schemas.openxmlformats.org/officeDocument/2006/math">
                    <m:r>
                      <a:rPr lang="en-GB" sz="2400" b="0" i="1" smtClean="0">
                        <a:solidFill>
                          <a:schemeClr val="tx1"/>
                        </a:solidFill>
                        <a:latin typeface="Cambria Math" panose="02040503050406030204" pitchFamily="18" charset="0"/>
                      </a:rPr>
                      <m:t>3.8 </m:t>
                    </m:r>
                    <m:r>
                      <a:rPr lang="en-GB" sz="2400" b="0" i="1" smtClean="0">
                        <a:solidFill>
                          <a:schemeClr val="tx1"/>
                        </a:solidFill>
                        <a:latin typeface="Cambria Math" panose="02040503050406030204" pitchFamily="18" charset="0"/>
                      </a:rPr>
                      <m:t>𝜇</m:t>
                    </m:r>
                    <m:r>
                      <a:rPr lang="en-GB" sz="2400" b="0" i="1" smtClean="0">
                        <a:solidFill>
                          <a:schemeClr val="tx1"/>
                        </a:solidFill>
                        <a:latin typeface="Cambria Math" panose="02040503050406030204" pitchFamily="18" charset="0"/>
                      </a:rPr>
                      <m:t>𝑚</m:t>
                    </m:r>
                  </m:oMath>
                </a14:m>
                <a:r>
                  <a:rPr lang="en-GB" sz="2400" b="0" dirty="0">
                    <a:solidFill>
                      <a:schemeClr val="tx1"/>
                    </a:solidFill>
                  </a:rPr>
                  <a:t>, </a:t>
                </a:r>
                <a14:m>
                  <m:oMath xmlns:m="http://schemas.openxmlformats.org/officeDocument/2006/math">
                    <m:r>
                      <a:rPr lang="en-GB" sz="2400" b="0" i="1" smtClean="0">
                        <a:solidFill>
                          <a:schemeClr val="tx1"/>
                        </a:solidFill>
                        <a:latin typeface="Cambria Math" panose="02040503050406030204" pitchFamily="18" charset="0"/>
                      </a:rPr>
                      <m:t>4.3</m:t>
                    </m:r>
                    <m:r>
                      <a:rPr lang="en-GB" sz="2400" b="0" i="1" smtClean="0">
                        <a:solidFill>
                          <a:schemeClr val="tx1"/>
                        </a:solidFill>
                        <a:latin typeface="Cambria Math" panose="02040503050406030204" pitchFamily="18" charset="0"/>
                      </a:rPr>
                      <m:t>𝜇</m:t>
                    </m:r>
                    <m:r>
                      <a:rPr lang="en-GB" sz="2400" b="0" i="1" smtClean="0">
                        <a:solidFill>
                          <a:schemeClr val="tx1"/>
                        </a:solidFill>
                        <a:latin typeface="Cambria Math" panose="02040503050406030204" pitchFamily="18" charset="0"/>
                      </a:rPr>
                      <m:t>𝑚</m:t>
                    </m:r>
                  </m:oMath>
                </a14:m>
                <a:r>
                  <a:rPr lang="en-GB" sz="2400" b="0" dirty="0">
                    <a:solidFill>
                      <a:schemeClr val="tx1"/>
                    </a:solidFill>
                  </a:rPr>
                  <a:t>. The result of these simulations is shown in figures 1, </a:t>
                </a:r>
                <a:r>
                  <a:rPr lang="en-GB" sz="2400" dirty="0">
                    <a:solidFill>
                      <a:schemeClr val="tx1"/>
                    </a:solidFill>
                  </a:rPr>
                  <a:t>2</a:t>
                </a:r>
                <a:r>
                  <a:rPr lang="en-GB" sz="2400" b="0" dirty="0">
                    <a:solidFill>
                      <a:schemeClr val="tx1"/>
                    </a:solidFill>
                  </a:rPr>
                  <a:t> and 3.</a:t>
                </a:r>
                <a:r>
                  <a:rPr lang="en-GB" sz="2400" baseline="-25000" dirty="0">
                    <a:solidFill>
                      <a:schemeClr val="tx1"/>
                    </a:solidFill>
                  </a:rPr>
                  <a:t>.</a:t>
                </a:r>
                <a:r>
                  <a:rPr lang="en-GB" sz="2400" dirty="0">
                    <a:solidFill>
                      <a:schemeClr val="tx1"/>
                    </a:solidFill>
                  </a:rPr>
                  <a:t> The chip contains spiral waveguides of lengths 5mm, 1cm and 4cm, as well as innovative grating structures.</a:t>
                </a:r>
              </a:p>
              <a:p>
                <a:pPr>
                  <a:lnSpc>
                    <a:spcPct val="107000"/>
                  </a:lnSpc>
                  <a:spcAft>
                    <a:spcPts val="800"/>
                  </a:spcAft>
                </a:pPr>
                <a:endParaRPr lang="en-GB" sz="3200" kern="100" dirty="0">
                  <a:solidFill>
                    <a:srgbClr val="ECF0F2"/>
                  </a:solidFill>
                  <a:latin typeface="Calibri" panose="020F0502020204030204" pitchFamily="34" charset="0"/>
                  <a:ea typeface="Calibri" panose="020F0502020204030204" pitchFamily="34" charset="0"/>
                  <a:cs typeface="Times New Roman" panose="02020603050405020304" pitchFamily="18" charset="0"/>
                </a:endParaRPr>
              </a:p>
              <a:p>
                <a:endParaRPr lang="en-GB" sz="3200" b="0" dirty="0">
                  <a:solidFill>
                    <a:schemeClr val="bg1"/>
                  </a:solidFill>
                </a:endParaRPr>
              </a:p>
            </p:txBody>
          </p:sp>
        </mc:Choice>
        <mc:Fallback>
          <p:sp>
            <p:nvSpPr>
              <p:cNvPr id="11" name="TextBox 10">
                <a:extLst>
                  <a:ext uri="{FF2B5EF4-FFF2-40B4-BE49-F238E27FC236}">
                    <a16:creationId xmlns:a16="http://schemas.microsoft.com/office/drawing/2014/main" id="{397FC0E5-68EC-AB2A-AFAA-94619A7B0293}"/>
                  </a:ext>
                </a:extLst>
              </p:cNvPr>
              <p:cNvSpPr txBox="1">
                <a:spLocks noRot="1" noChangeAspect="1" noMove="1" noResize="1" noEditPoints="1" noAdjustHandles="1" noChangeArrowheads="1" noChangeShapeType="1" noTextEdit="1"/>
              </p:cNvSpPr>
              <p:nvPr/>
            </p:nvSpPr>
            <p:spPr>
              <a:xfrm>
                <a:off x="908201" y="9799957"/>
                <a:ext cx="13983460" cy="5971571"/>
              </a:xfrm>
              <a:prstGeom prst="rect">
                <a:avLst/>
              </a:prstGeom>
              <a:blipFill>
                <a:blip r:embed="rId4"/>
                <a:stretch>
                  <a:fillRect l="-610" t="-715" r="-654"/>
                </a:stretch>
              </a:blipFill>
            </p:spPr>
            <p:txBody>
              <a:bodyPr/>
              <a:lstStyle/>
              <a:p>
                <a:r>
                  <a:rPr lang="en-GB">
                    <a:noFill/>
                  </a:rPr>
                  <a:t> </a:t>
                </a:r>
              </a:p>
            </p:txBody>
          </p:sp>
        </mc:Fallback>
      </mc:AlternateContent>
      <p:grpSp>
        <p:nvGrpSpPr>
          <p:cNvPr id="10" name="Group 9">
            <a:extLst>
              <a:ext uri="{FF2B5EF4-FFF2-40B4-BE49-F238E27FC236}">
                <a16:creationId xmlns:a16="http://schemas.microsoft.com/office/drawing/2014/main" id="{01B552E0-721E-E9DE-3BD1-2DD9D1A36E26}"/>
              </a:ext>
            </a:extLst>
          </p:cNvPr>
          <p:cNvGrpSpPr/>
          <p:nvPr/>
        </p:nvGrpSpPr>
        <p:grpSpPr>
          <a:xfrm>
            <a:off x="1564893" y="25067378"/>
            <a:ext cx="12292109" cy="14348745"/>
            <a:chOff x="16653041" y="8952501"/>
            <a:chExt cx="12292109" cy="14348745"/>
          </a:xfrm>
        </p:grpSpPr>
        <p:sp>
          <p:nvSpPr>
            <p:cNvPr id="16" name="TextBox 15">
              <a:extLst>
                <a:ext uri="{FF2B5EF4-FFF2-40B4-BE49-F238E27FC236}">
                  <a16:creationId xmlns:a16="http://schemas.microsoft.com/office/drawing/2014/main" id="{1AFA85A6-DDDE-8D9E-796A-9CD0033FFCD4}"/>
                </a:ext>
              </a:extLst>
            </p:cNvPr>
            <p:cNvSpPr txBox="1"/>
            <p:nvPr/>
          </p:nvSpPr>
          <p:spPr>
            <a:xfrm>
              <a:off x="16653041" y="22901136"/>
              <a:ext cx="12292109" cy="400110"/>
            </a:xfrm>
            <a:prstGeom prst="rect">
              <a:avLst/>
            </a:prstGeom>
            <a:noFill/>
          </p:spPr>
          <p:txBody>
            <a:bodyPr wrap="square" rtlCol="0">
              <a:spAutoFit/>
            </a:bodyPr>
            <a:lstStyle/>
            <a:p>
              <a:pPr algn="ctr"/>
              <a:r>
                <a:rPr lang="en-GB" sz="2000" dirty="0"/>
                <a:t>Figure 6: Schematic of the photodetector integration</a:t>
              </a:r>
            </a:p>
          </p:txBody>
        </p:sp>
        <p:grpSp>
          <p:nvGrpSpPr>
            <p:cNvPr id="18" name="Group 17">
              <a:extLst>
                <a:ext uri="{FF2B5EF4-FFF2-40B4-BE49-F238E27FC236}">
                  <a16:creationId xmlns:a16="http://schemas.microsoft.com/office/drawing/2014/main" id="{D2B1BCFE-6BA3-1635-4F08-F7EB03DA27DE}"/>
                </a:ext>
              </a:extLst>
            </p:cNvPr>
            <p:cNvGrpSpPr/>
            <p:nvPr/>
          </p:nvGrpSpPr>
          <p:grpSpPr>
            <a:xfrm>
              <a:off x="16692729" y="10284436"/>
              <a:ext cx="12043551" cy="10790020"/>
              <a:chOff x="3782441" y="5772057"/>
              <a:chExt cx="22189606" cy="10765569"/>
            </a:xfrm>
          </p:grpSpPr>
          <p:cxnSp>
            <p:nvCxnSpPr>
              <p:cNvPr id="37" name="Straight Arrow Connector 36">
                <a:extLst>
                  <a:ext uri="{FF2B5EF4-FFF2-40B4-BE49-F238E27FC236}">
                    <a16:creationId xmlns:a16="http://schemas.microsoft.com/office/drawing/2014/main" id="{307F4B32-DBAC-EFB7-F67E-E5B6344C41C2}"/>
                  </a:ext>
                </a:extLst>
              </p:cNvPr>
              <p:cNvCxnSpPr>
                <a:cxnSpLocks/>
                <a:stCxn id="14" idx="3"/>
                <a:endCxn id="28" idx="1"/>
              </p:cNvCxnSpPr>
              <p:nvPr/>
            </p:nvCxnSpPr>
            <p:spPr>
              <a:xfrm flipV="1">
                <a:off x="10614235" y="5772057"/>
                <a:ext cx="845164" cy="74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06A01EAC-AC18-3560-593A-4A241BADDFA4}"/>
                  </a:ext>
                </a:extLst>
              </p:cNvPr>
              <p:cNvCxnSpPr>
                <a:cxnSpLocks/>
                <a:stCxn id="35" idx="3"/>
                <a:endCxn id="36" idx="3"/>
              </p:cNvCxnSpPr>
              <p:nvPr/>
            </p:nvCxnSpPr>
            <p:spPr>
              <a:xfrm flipH="1">
                <a:off x="20626773" y="12918436"/>
                <a:ext cx="5332504" cy="3619190"/>
              </a:xfrm>
              <a:prstGeom prst="bentConnector3">
                <a:avLst>
                  <a:gd name="adj1" fmla="val -7898"/>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BE91E97A-8B0C-A143-BC5E-CFA9671EE37F}"/>
                  </a:ext>
                </a:extLst>
              </p:cNvPr>
              <p:cNvCxnSpPr>
                <a:cxnSpLocks/>
                <a:stCxn id="28" idx="3"/>
                <a:endCxn id="29" idx="1"/>
              </p:cNvCxnSpPr>
              <p:nvPr/>
            </p:nvCxnSpPr>
            <p:spPr>
              <a:xfrm>
                <a:off x="18291191" y="5772057"/>
                <a:ext cx="825663" cy="32537"/>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AAB5DCDA-66B0-99D9-19F0-8C10359D8CE9}"/>
                  </a:ext>
                </a:extLst>
              </p:cNvPr>
              <p:cNvCxnSpPr>
                <a:cxnSpLocks/>
                <a:stCxn id="30" idx="1"/>
                <a:endCxn id="31" idx="3"/>
              </p:cNvCxnSpPr>
              <p:nvPr/>
            </p:nvCxnSpPr>
            <p:spPr>
              <a:xfrm rot="10800000">
                <a:off x="18448996" y="8882869"/>
                <a:ext cx="667858" cy="8715"/>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7864040D-CEC4-F117-EF14-945259D40997}"/>
                  </a:ext>
                </a:extLst>
              </p:cNvPr>
              <p:cNvCxnSpPr>
                <a:cxnSpLocks/>
                <a:stCxn id="34" idx="3"/>
                <a:endCxn id="35" idx="1"/>
              </p:cNvCxnSpPr>
              <p:nvPr/>
            </p:nvCxnSpPr>
            <p:spPr>
              <a:xfrm flipV="1">
                <a:off x="18448995" y="12918436"/>
                <a:ext cx="675705" cy="3104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742972F2-EA36-AFE5-52E0-DE0DEB9F030A}"/>
                  </a:ext>
                </a:extLst>
              </p:cNvPr>
              <p:cNvCxnSpPr>
                <a:cxnSpLocks/>
                <a:stCxn id="32" idx="1"/>
                <a:endCxn id="33" idx="1"/>
              </p:cNvCxnSpPr>
              <p:nvPr/>
            </p:nvCxnSpPr>
            <p:spPr>
              <a:xfrm rot="10800000" flipV="1">
                <a:off x="3782441" y="8873945"/>
                <a:ext cx="23399" cy="4065727"/>
              </a:xfrm>
              <a:prstGeom prst="bentConnector3">
                <a:avLst>
                  <a:gd name="adj1" fmla="val 31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DB3F031-2D3C-96F6-8010-9525E9A49BB0}"/>
                  </a:ext>
                </a:extLst>
              </p:cNvPr>
              <p:cNvCxnSpPr>
                <a:cxnSpLocks/>
                <a:stCxn id="33" idx="3"/>
                <a:endCxn id="34" idx="1"/>
              </p:cNvCxnSpPr>
              <p:nvPr/>
            </p:nvCxnSpPr>
            <p:spPr>
              <a:xfrm>
                <a:off x="10614233" y="12939673"/>
                <a:ext cx="1002971" cy="980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6D791F98-230F-2588-0AF8-412C2C91E24F}"/>
                  </a:ext>
                </a:extLst>
              </p:cNvPr>
              <p:cNvCxnSpPr>
                <a:cxnSpLocks/>
                <a:stCxn id="29" idx="3"/>
                <a:endCxn id="30" idx="3"/>
              </p:cNvCxnSpPr>
              <p:nvPr/>
            </p:nvCxnSpPr>
            <p:spPr>
              <a:xfrm>
                <a:off x="25948648" y="5804594"/>
                <a:ext cx="23399" cy="3086990"/>
              </a:xfrm>
              <a:prstGeom prst="bentConnector3">
                <a:avLst>
                  <a:gd name="adj1" fmla="val 2925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9A698D28-AD32-E8D9-8FFF-DF52CB2117DF}"/>
                  </a:ext>
                </a:extLst>
              </p:cNvPr>
              <p:cNvCxnSpPr>
                <a:cxnSpLocks/>
                <a:stCxn id="31" idx="1"/>
                <a:endCxn id="32" idx="3"/>
              </p:cNvCxnSpPr>
              <p:nvPr/>
            </p:nvCxnSpPr>
            <p:spPr>
              <a:xfrm rot="10800000">
                <a:off x="10614236" y="8873947"/>
                <a:ext cx="1002967" cy="892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AA93025A-5071-52E0-8104-A9415DECB7E3}"/>
                </a:ext>
              </a:extLst>
            </p:cNvPr>
            <p:cNvSpPr txBox="1"/>
            <p:nvPr/>
          </p:nvSpPr>
          <p:spPr>
            <a:xfrm>
              <a:off x="21421395" y="8952501"/>
              <a:ext cx="2330805" cy="707886"/>
            </a:xfrm>
            <a:prstGeom prst="rect">
              <a:avLst/>
            </a:prstGeom>
            <a:noFill/>
          </p:spPr>
          <p:txBody>
            <a:bodyPr wrap="square" rtlCol="0">
              <a:spAutoFit/>
            </a:bodyPr>
            <a:lstStyle/>
            <a:p>
              <a:pPr algn="ctr"/>
              <a:r>
                <a:rPr lang="en-GB" sz="2000" dirty="0"/>
                <a:t>Deposit 100nm oxide hard mask</a:t>
              </a:r>
            </a:p>
          </p:txBody>
        </p:sp>
        <p:sp>
          <p:nvSpPr>
            <p:cNvPr id="20" name="TextBox 19">
              <a:extLst>
                <a:ext uri="{FF2B5EF4-FFF2-40B4-BE49-F238E27FC236}">
                  <a16:creationId xmlns:a16="http://schemas.microsoft.com/office/drawing/2014/main" id="{4E16A177-7F78-C206-F335-5C72FAE30D59}"/>
                </a:ext>
              </a:extLst>
            </p:cNvPr>
            <p:cNvSpPr txBox="1"/>
            <p:nvPr/>
          </p:nvSpPr>
          <p:spPr>
            <a:xfrm>
              <a:off x="25835098" y="8992610"/>
              <a:ext cx="2088675" cy="707886"/>
            </a:xfrm>
            <a:prstGeom prst="rect">
              <a:avLst/>
            </a:prstGeom>
            <a:noFill/>
          </p:spPr>
          <p:txBody>
            <a:bodyPr wrap="square" rtlCol="0">
              <a:spAutoFit/>
            </a:bodyPr>
            <a:lstStyle/>
            <a:p>
              <a:pPr algn="ctr"/>
              <a:r>
                <a:rPr lang="en-GB" sz="2000" dirty="0"/>
                <a:t>Etch 250nm into silicon</a:t>
              </a:r>
            </a:p>
          </p:txBody>
        </p:sp>
        <p:sp>
          <p:nvSpPr>
            <p:cNvPr id="21" name="TextBox 20">
              <a:extLst>
                <a:ext uri="{FF2B5EF4-FFF2-40B4-BE49-F238E27FC236}">
                  <a16:creationId xmlns:a16="http://schemas.microsoft.com/office/drawing/2014/main" id="{928C3EA3-A85E-8CFC-B10C-E732DB58E32A}"/>
                </a:ext>
              </a:extLst>
            </p:cNvPr>
            <p:cNvSpPr txBox="1"/>
            <p:nvPr/>
          </p:nvSpPr>
          <p:spPr>
            <a:xfrm>
              <a:off x="26064569" y="11853975"/>
              <a:ext cx="1610022" cy="707886"/>
            </a:xfrm>
            <a:prstGeom prst="rect">
              <a:avLst/>
            </a:prstGeom>
            <a:noFill/>
          </p:spPr>
          <p:txBody>
            <a:bodyPr wrap="square" rtlCol="0">
              <a:spAutoFit/>
            </a:bodyPr>
            <a:lstStyle/>
            <a:p>
              <a:pPr algn="ctr"/>
              <a:r>
                <a:rPr lang="en-GB" sz="2000" dirty="0"/>
                <a:t>Etch 200nm into silicon</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D9F01D9-81E9-1B8A-F510-3572CA4293B4}"/>
                    </a:ext>
                  </a:extLst>
                </p:cNvPr>
                <p:cNvSpPr txBox="1"/>
                <p:nvPr/>
              </p:nvSpPr>
              <p:spPr>
                <a:xfrm>
                  <a:off x="21749012" y="11500032"/>
                  <a:ext cx="1983194" cy="707886"/>
                </a:xfrm>
                <a:prstGeom prst="rect">
                  <a:avLst/>
                </a:prstGeom>
                <a:noFill/>
              </p:spPr>
              <p:txBody>
                <a:bodyPr wrap="square" rtlCol="0">
                  <a:spAutoFit/>
                </a:bodyPr>
                <a:lstStyle/>
                <a:p>
                  <a:pPr algn="ctr"/>
                  <a:r>
                    <a:rPr lang="en-GB" sz="2000" dirty="0">
                      <a:solidFill>
                        <a:schemeClr val="tx1"/>
                      </a:solidFill>
                    </a:rPr>
                    <a:t>Deposit </a:t>
                  </a:r>
                  <a14:m>
                    <m:oMath xmlns:m="http://schemas.openxmlformats.org/officeDocument/2006/math">
                      <m:r>
                        <a:rPr lang="en-GB" sz="2000" b="0" i="1" smtClean="0">
                          <a:solidFill>
                            <a:schemeClr val="tx1"/>
                          </a:solidFill>
                          <a:latin typeface="Cambria Math" panose="02040503050406030204" pitchFamily="18" charset="0"/>
                        </a:rPr>
                        <m:t>3</m:t>
                      </m:r>
                      <m:r>
                        <a:rPr lang="en-GB" sz="2000" b="0" i="1" smtClean="0">
                          <a:solidFill>
                            <a:schemeClr val="tx1"/>
                          </a:solidFill>
                          <a:latin typeface="Cambria Math" panose="02040503050406030204" pitchFamily="18" charset="0"/>
                        </a:rPr>
                        <m:t>𝜇</m:t>
                      </m:r>
                      <m:r>
                        <a:rPr lang="en-GB" sz="2000" b="0" i="1" smtClean="0">
                          <a:solidFill>
                            <a:schemeClr val="tx1"/>
                          </a:solidFill>
                          <a:latin typeface="Cambria Math" panose="02040503050406030204" pitchFamily="18" charset="0"/>
                        </a:rPr>
                        <m:t>𝑚</m:t>
                      </m:r>
                    </m:oMath>
                  </a14:m>
                  <a:r>
                    <a:rPr lang="en-GB" sz="2000" dirty="0">
                      <a:solidFill>
                        <a:schemeClr val="tx1"/>
                      </a:solidFill>
                    </a:rPr>
                    <a:t> oxide into silicon</a:t>
                  </a:r>
                </a:p>
              </p:txBody>
            </p:sp>
          </mc:Choice>
          <mc:Fallback xmlns="">
            <p:sp>
              <p:nvSpPr>
                <p:cNvPr id="22" name="TextBox 21">
                  <a:extLst>
                    <a:ext uri="{FF2B5EF4-FFF2-40B4-BE49-F238E27FC236}">
                      <a16:creationId xmlns:a16="http://schemas.microsoft.com/office/drawing/2014/main" id="{8D9F01D9-81E9-1B8A-F510-3572CA4293B4}"/>
                    </a:ext>
                  </a:extLst>
                </p:cNvPr>
                <p:cNvSpPr txBox="1">
                  <a:spLocks noRot="1" noChangeAspect="1" noMove="1" noResize="1" noEditPoints="1" noAdjustHandles="1" noChangeArrowheads="1" noChangeShapeType="1" noTextEdit="1"/>
                </p:cNvSpPr>
                <p:nvPr/>
              </p:nvSpPr>
              <p:spPr>
                <a:xfrm>
                  <a:off x="21749012" y="11500032"/>
                  <a:ext cx="1983194" cy="707886"/>
                </a:xfrm>
                <a:prstGeom prst="rect">
                  <a:avLst/>
                </a:prstGeom>
                <a:blipFill>
                  <a:blip r:embed="rId5"/>
                  <a:stretch>
                    <a:fillRect l="-1846" t="-4310" r="-1538" b="-146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C62A43D-DCC9-3C4E-0042-735EC5CF7042}"/>
                    </a:ext>
                  </a:extLst>
                </p:cNvPr>
                <p:cNvSpPr txBox="1"/>
                <p:nvPr/>
              </p:nvSpPr>
              <p:spPr>
                <a:xfrm>
                  <a:off x="17555132" y="11552305"/>
                  <a:ext cx="1983194" cy="707886"/>
                </a:xfrm>
                <a:prstGeom prst="rect">
                  <a:avLst/>
                </a:prstGeom>
                <a:noFill/>
              </p:spPr>
              <p:txBody>
                <a:bodyPr wrap="square" rtlCol="0">
                  <a:spAutoFit/>
                </a:bodyPr>
                <a:lstStyle/>
                <a:p>
                  <a:pPr algn="ctr"/>
                  <a:r>
                    <a:rPr lang="en-GB" sz="2000" dirty="0">
                      <a:solidFill>
                        <a:schemeClr val="tx1"/>
                      </a:solidFill>
                    </a:rPr>
                    <a:t>Etch </a:t>
                  </a:r>
                  <a14:m>
                    <m:oMath xmlns:m="http://schemas.openxmlformats.org/officeDocument/2006/math">
                      <m:r>
                        <a:rPr lang="en-GB" sz="2000" i="1">
                          <a:solidFill>
                            <a:schemeClr val="tx1"/>
                          </a:solidFill>
                          <a:latin typeface="Cambria Math" panose="02040503050406030204" pitchFamily="18" charset="0"/>
                        </a:rPr>
                        <m:t>1</m:t>
                      </m:r>
                      <m:r>
                        <a:rPr lang="en-GB" sz="2000" b="0" i="1" smtClean="0">
                          <a:solidFill>
                            <a:schemeClr val="tx1"/>
                          </a:solidFill>
                          <a:latin typeface="Cambria Math" panose="02040503050406030204" pitchFamily="18" charset="0"/>
                        </a:rPr>
                        <m:t>𝜇</m:t>
                      </m:r>
                      <m:r>
                        <a:rPr lang="en-GB" sz="2000" b="0" i="1" smtClean="0">
                          <a:solidFill>
                            <a:schemeClr val="tx1"/>
                          </a:solidFill>
                          <a:latin typeface="Cambria Math" panose="02040503050406030204" pitchFamily="18" charset="0"/>
                        </a:rPr>
                        <m:t>𝑚</m:t>
                      </m:r>
                    </m:oMath>
                  </a14:m>
                  <a:r>
                    <a:rPr lang="en-GB" sz="2000" dirty="0">
                      <a:solidFill>
                        <a:schemeClr val="tx1"/>
                      </a:solidFill>
                    </a:rPr>
                    <a:t> oxide into silicon</a:t>
                  </a:r>
                </a:p>
              </p:txBody>
            </p:sp>
          </mc:Choice>
          <mc:Fallback xmlns="">
            <p:sp>
              <p:nvSpPr>
                <p:cNvPr id="23" name="TextBox 22">
                  <a:extLst>
                    <a:ext uri="{FF2B5EF4-FFF2-40B4-BE49-F238E27FC236}">
                      <a16:creationId xmlns:a16="http://schemas.microsoft.com/office/drawing/2014/main" id="{BC62A43D-DCC9-3C4E-0042-735EC5CF7042}"/>
                    </a:ext>
                  </a:extLst>
                </p:cNvPr>
                <p:cNvSpPr txBox="1">
                  <a:spLocks noRot="1" noChangeAspect="1" noMove="1" noResize="1" noEditPoints="1" noAdjustHandles="1" noChangeArrowheads="1" noChangeShapeType="1" noTextEdit="1"/>
                </p:cNvSpPr>
                <p:nvPr/>
              </p:nvSpPr>
              <p:spPr>
                <a:xfrm>
                  <a:off x="17555132" y="11552305"/>
                  <a:ext cx="1983194" cy="707886"/>
                </a:xfrm>
                <a:prstGeom prst="rect">
                  <a:avLst/>
                </a:prstGeom>
                <a:blipFill>
                  <a:blip r:embed="rId6"/>
                  <a:stretch>
                    <a:fillRect t="-5172" r="-923" b="-146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36D335D-E0B9-6557-01E0-17D2227AADB2}"/>
                    </a:ext>
                  </a:extLst>
                </p:cNvPr>
                <p:cNvSpPr txBox="1"/>
                <p:nvPr/>
              </p:nvSpPr>
              <p:spPr>
                <a:xfrm>
                  <a:off x="17460026" y="15473595"/>
                  <a:ext cx="1983194" cy="1015663"/>
                </a:xfrm>
                <a:prstGeom prst="rect">
                  <a:avLst/>
                </a:prstGeom>
                <a:noFill/>
              </p:spPr>
              <p:txBody>
                <a:bodyPr wrap="square" rtlCol="0">
                  <a:spAutoFit/>
                </a:bodyPr>
                <a:lstStyle/>
                <a:p>
                  <a:pPr algn="ctr"/>
                  <a:r>
                    <a:rPr lang="en-GB" sz="2000" dirty="0">
                      <a:solidFill>
                        <a:schemeClr val="tx1"/>
                      </a:solidFill>
                    </a:rPr>
                    <a:t>Etch </a:t>
                  </a:r>
                  <a14:m>
                    <m:oMath xmlns:m="http://schemas.openxmlformats.org/officeDocument/2006/math">
                      <m:r>
                        <a:rPr lang="en-GB" sz="2000" b="0" i="1" smtClean="0">
                          <a:solidFill>
                            <a:schemeClr val="tx1"/>
                          </a:solidFill>
                          <a:latin typeface="Cambria Math" panose="02040503050406030204" pitchFamily="18" charset="0"/>
                        </a:rPr>
                        <m:t>2</m:t>
                      </m:r>
                      <m:r>
                        <a:rPr lang="en-GB" sz="2000" b="0" i="1" smtClean="0">
                          <a:solidFill>
                            <a:schemeClr val="tx1"/>
                          </a:solidFill>
                          <a:latin typeface="Cambria Math" panose="02040503050406030204" pitchFamily="18" charset="0"/>
                        </a:rPr>
                        <m:t>𝜇</m:t>
                      </m:r>
                      <m:r>
                        <a:rPr lang="en-GB" sz="2000" b="0" i="1" smtClean="0">
                          <a:solidFill>
                            <a:schemeClr val="tx1"/>
                          </a:solidFill>
                          <a:latin typeface="Cambria Math" panose="02040503050406030204" pitchFamily="18" charset="0"/>
                        </a:rPr>
                        <m:t>𝑚</m:t>
                      </m:r>
                    </m:oMath>
                  </a14:m>
                  <a:r>
                    <a:rPr lang="en-GB" sz="2000" dirty="0">
                      <a:solidFill>
                        <a:schemeClr val="tx1"/>
                      </a:solidFill>
                    </a:rPr>
                    <a:t> oxide down to silicon using RIE</a:t>
                  </a:r>
                </a:p>
              </p:txBody>
            </p:sp>
          </mc:Choice>
          <mc:Fallback xmlns="">
            <p:sp>
              <p:nvSpPr>
                <p:cNvPr id="24" name="TextBox 23">
                  <a:extLst>
                    <a:ext uri="{FF2B5EF4-FFF2-40B4-BE49-F238E27FC236}">
                      <a16:creationId xmlns:a16="http://schemas.microsoft.com/office/drawing/2014/main" id="{036D335D-E0B9-6557-01E0-17D2227AADB2}"/>
                    </a:ext>
                  </a:extLst>
                </p:cNvPr>
                <p:cNvSpPr txBox="1">
                  <a:spLocks noRot="1" noChangeAspect="1" noMove="1" noResize="1" noEditPoints="1" noAdjustHandles="1" noChangeArrowheads="1" noChangeShapeType="1" noTextEdit="1"/>
                </p:cNvSpPr>
                <p:nvPr/>
              </p:nvSpPr>
              <p:spPr>
                <a:xfrm>
                  <a:off x="17460026" y="15473595"/>
                  <a:ext cx="1983194" cy="1015663"/>
                </a:xfrm>
                <a:prstGeom prst="rect">
                  <a:avLst/>
                </a:prstGeom>
                <a:blipFill>
                  <a:blip r:embed="rId7"/>
                  <a:stretch>
                    <a:fillRect t="-3614" r="-1231" b="-10241"/>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23B94469-A9A4-8C14-038C-07330C916C51}"/>
                </a:ext>
              </a:extLst>
            </p:cNvPr>
            <p:cNvSpPr txBox="1"/>
            <p:nvPr/>
          </p:nvSpPr>
          <p:spPr>
            <a:xfrm>
              <a:off x="21399685" y="15416482"/>
              <a:ext cx="2681849" cy="707886"/>
            </a:xfrm>
            <a:prstGeom prst="rect">
              <a:avLst/>
            </a:prstGeom>
            <a:noFill/>
          </p:spPr>
          <p:txBody>
            <a:bodyPr wrap="square" rtlCol="0">
              <a:spAutoFit/>
            </a:bodyPr>
            <a:lstStyle/>
            <a:p>
              <a:pPr algn="ctr"/>
              <a:r>
                <a:rPr lang="en-GB" sz="2000" dirty="0"/>
                <a:t>Deposit Ti then Au to form 390nm layer</a:t>
              </a:r>
            </a:p>
          </p:txBody>
        </p:sp>
        <p:sp>
          <p:nvSpPr>
            <p:cNvPr id="26" name="TextBox 25">
              <a:extLst>
                <a:ext uri="{FF2B5EF4-FFF2-40B4-BE49-F238E27FC236}">
                  <a16:creationId xmlns:a16="http://schemas.microsoft.com/office/drawing/2014/main" id="{8AF192C8-11BC-5581-03F5-B490D4F92564}"/>
                </a:ext>
              </a:extLst>
            </p:cNvPr>
            <p:cNvSpPr txBox="1"/>
            <p:nvPr/>
          </p:nvSpPr>
          <p:spPr>
            <a:xfrm>
              <a:off x="25835098" y="15312168"/>
              <a:ext cx="2275261" cy="1015663"/>
            </a:xfrm>
            <a:prstGeom prst="rect">
              <a:avLst/>
            </a:prstGeom>
            <a:noFill/>
          </p:spPr>
          <p:txBody>
            <a:bodyPr wrap="square" rtlCol="0">
              <a:spAutoFit/>
            </a:bodyPr>
            <a:lstStyle/>
            <a:p>
              <a:pPr algn="ctr"/>
              <a:r>
                <a:rPr lang="en-GB" sz="2000" dirty="0"/>
                <a:t>Deposit </a:t>
              </a:r>
              <a:r>
                <a:rPr lang="en-GB" sz="2000" dirty="0" err="1"/>
                <a:t>AuSn</a:t>
              </a:r>
              <a:r>
                <a:rPr lang="en-GB" sz="2000" dirty="0"/>
                <a:t> alloy to form 400nm layer</a:t>
              </a:r>
            </a:p>
          </p:txBody>
        </p:sp>
        <p:sp>
          <p:nvSpPr>
            <p:cNvPr id="27" name="TextBox 26">
              <a:extLst>
                <a:ext uri="{FF2B5EF4-FFF2-40B4-BE49-F238E27FC236}">
                  <a16:creationId xmlns:a16="http://schemas.microsoft.com/office/drawing/2014/main" id="{90489BBD-7DCC-2504-DFBF-7D5C99A39608}"/>
                </a:ext>
              </a:extLst>
            </p:cNvPr>
            <p:cNvSpPr txBox="1"/>
            <p:nvPr/>
          </p:nvSpPr>
          <p:spPr>
            <a:xfrm>
              <a:off x="17190766" y="9165389"/>
              <a:ext cx="2330805" cy="707886"/>
            </a:xfrm>
            <a:prstGeom prst="rect">
              <a:avLst/>
            </a:prstGeom>
            <a:noFill/>
          </p:spPr>
          <p:txBody>
            <a:bodyPr wrap="square" rtlCol="0">
              <a:spAutoFit/>
            </a:bodyPr>
            <a:lstStyle/>
            <a:p>
              <a:pPr algn="ctr"/>
              <a:r>
                <a:rPr lang="en-GB" sz="2000" dirty="0"/>
                <a:t>Starting From SOI Wafer</a:t>
              </a:r>
            </a:p>
          </p:txBody>
        </p:sp>
        <p:pic>
          <p:nvPicPr>
            <p:cNvPr id="28" name="Picture 27" descr="A blue and grey rectangular object with white text&#10;&#10;Description automatically generated">
              <a:extLst>
                <a:ext uri="{FF2B5EF4-FFF2-40B4-BE49-F238E27FC236}">
                  <a16:creationId xmlns:a16="http://schemas.microsoft.com/office/drawing/2014/main" id="{7EF2CEBD-73B1-7414-C058-3C177F8AD2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59447" y="9687960"/>
              <a:ext cx="3707999" cy="1192951"/>
            </a:xfrm>
            <a:prstGeom prst="rect">
              <a:avLst/>
            </a:prstGeom>
          </p:spPr>
        </p:pic>
        <p:pic>
          <p:nvPicPr>
            <p:cNvPr id="29" name="Picture 28" descr="A blue and grey rectangular object with white text&#10;&#10;Description automatically generated">
              <a:extLst>
                <a:ext uri="{FF2B5EF4-FFF2-40B4-BE49-F238E27FC236}">
                  <a16:creationId xmlns:a16="http://schemas.microsoft.com/office/drawing/2014/main" id="{EA5692E2-9880-9D71-29F9-B38D1D674D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15580" y="9714113"/>
              <a:ext cx="3708000" cy="1205868"/>
            </a:xfrm>
            <a:prstGeom prst="rect">
              <a:avLst/>
            </a:prstGeom>
          </p:spPr>
        </p:pic>
        <p:pic>
          <p:nvPicPr>
            <p:cNvPr id="30" name="Picture 29" descr="A blue and grey piano keys&#10;&#10;Description automatically generated">
              <a:extLst>
                <a:ext uri="{FF2B5EF4-FFF2-40B4-BE49-F238E27FC236}">
                  <a16:creationId xmlns:a16="http://schemas.microsoft.com/office/drawing/2014/main" id="{C84FD4F1-EA68-D288-15B8-3D1BF92D50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15580" y="12816233"/>
              <a:ext cx="3708000" cy="1189629"/>
            </a:xfrm>
            <a:prstGeom prst="rect">
              <a:avLst/>
            </a:prstGeom>
          </p:spPr>
        </p:pic>
        <p:pic>
          <p:nvPicPr>
            <p:cNvPr id="31" name="Picture 30" descr="A blue and white background with white text&#10;&#10;Description automatically generated">
              <a:extLst>
                <a:ext uri="{FF2B5EF4-FFF2-40B4-BE49-F238E27FC236}">
                  <a16:creationId xmlns:a16="http://schemas.microsoft.com/office/drawing/2014/main" id="{51068905-54BF-B0A3-E18C-FB206C0DC7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45096" y="12423113"/>
              <a:ext cx="3708000" cy="1958400"/>
            </a:xfrm>
            <a:prstGeom prst="rect">
              <a:avLst/>
            </a:prstGeom>
          </p:spPr>
        </p:pic>
        <p:pic>
          <p:nvPicPr>
            <p:cNvPr id="32" name="Picture 31" descr="A blue and grey rectangular object with white text&#10;&#10;Description automatically generated">
              <a:extLst>
                <a:ext uri="{FF2B5EF4-FFF2-40B4-BE49-F238E27FC236}">
                  <a16:creationId xmlns:a16="http://schemas.microsoft.com/office/drawing/2014/main" id="{E1F25AED-614B-CAD0-CF4F-9916FC3139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92729" y="12383570"/>
              <a:ext cx="3708000" cy="2019600"/>
            </a:xfrm>
            <a:prstGeom prst="rect">
              <a:avLst/>
            </a:prstGeom>
          </p:spPr>
        </p:pic>
        <p:pic>
          <p:nvPicPr>
            <p:cNvPr id="33" name="Picture 32" descr="A blue and grey rectangular object with white text&#10;&#10;Description automatically generated">
              <a:extLst>
                <a:ext uri="{FF2B5EF4-FFF2-40B4-BE49-F238E27FC236}">
                  <a16:creationId xmlns:a16="http://schemas.microsoft.com/office/drawing/2014/main" id="{A452736C-9D7A-35C0-767A-11156B261E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92729" y="16458531"/>
              <a:ext cx="3707999" cy="2019600"/>
            </a:xfrm>
            <a:prstGeom prst="rect">
              <a:avLst/>
            </a:prstGeom>
          </p:spPr>
        </p:pic>
        <p:pic>
          <p:nvPicPr>
            <p:cNvPr id="34" name="Picture 33" descr="A black square with grey and yellow squares&#10;&#10;Description automatically generated with medium confidence">
              <a:extLst>
                <a:ext uri="{FF2B5EF4-FFF2-40B4-BE49-F238E27FC236}">
                  <a16:creationId xmlns:a16="http://schemas.microsoft.com/office/drawing/2014/main" id="{C5EB0F93-6A2A-267F-5F5F-7F9A0FABA5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945097" y="16443160"/>
              <a:ext cx="3707998" cy="2070000"/>
            </a:xfrm>
            <a:prstGeom prst="rect">
              <a:avLst/>
            </a:prstGeom>
          </p:spPr>
        </p:pic>
        <p:pic>
          <p:nvPicPr>
            <p:cNvPr id="35" name="Picture 34" descr="A computer screen shot of a video game&#10;&#10;Description automatically generated">
              <a:extLst>
                <a:ext uri="{FF2B5EF4-FFF2-40B4-BE49-F238E27FC236}">
                  <a16:creationId xmlns:a16="http://schemas.microsoft.com/office/drawing/2014/main" id="{2DD87D39-41F1-F531-BED0-A74EDB89CF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19838" y="16368846"/>
              <a:ext cx="3709511" cy="2156400"/>
            </a:xfrm>
            <a:prstGeom prst="rect">
              <a:avLst/>
            </a:prstGeom>
          </p:spPr>
        </p:pic>
        <p:pic>
          <p:nvPicPr>
            <p:cNvPr id="36" name="Picture 35" descr="A screenshot of a video game&#10;&#10;Description automatically generated">
              <a:extLst>
                <a:ext uri="{FF2B5EF4-FFF2-40B4-BE49-F238E27FC236}">
                  <a16:creationId xmlns:a16="http://schemas.microsoft.com/office/drawing/2014/main" id="{29106ACF-8E60-21F6-27B0-AB66364E67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141061" y="19587294"/>
              <a:ext cx="5694037" cy="2974324"/>
            </a:xfrm>
            <a:prstGeom prst="rect">
              <a:avLst/>
            </a:prstGeom>
          </p:spPr>
        </p:pic>
        <p:pic>
          <p:nvPicPr>
            <p:cNvPr id="14" name="Picture 13" descr="A blue and white rectangular object with text&#10;&#10;Description automatically generated">
              <a:extLst>
                <a:ext uri="{FF2B5EF4-FFF2-40B4-BE49-F238E27FC236}">
                  <a16:creationId xmlns:a16="http://schemas.microsoft.com/office/drawing/2014/main" id="{5329D3F7-C4EB-1FB7-B86A-EFFC95A9180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692729" y="9920414"/>
              <a:ext cx="3708000" cy="742927"/>
            </a:xfrm>
            <a:prstGeom prst="rect">
              <a:avLst/>
            </a:prstGeom>
          </p:spPr>
        </p:pic>
      </p:grpSp>
      <p:sp>
        <p:nvSpPr>
          <p:cNvPr id="47" name="TextBox 46">
            <a:extLst>
              <a:ext uri="{FF2B5EF4-FFF2-40B4-BE49-F238E27FC236}">
                <a16:creationId xmlns:a16="http://schemas.microsoft.com/office/drawing/2014/main" id="{5E0FCE07-281B-3DE0-00F4-3E218F0F28F3}"/>
              </a:ext>
            </a:extLst>
          </p:cNvPr>
          <p:cNvSpPr txBox="1"/>
          <p:nvPr/>
        </p:nvSpPr>
        <p:spPr>
          <a:xfrm>
            <a:off x="15484215" y="26848885"/>
            <a:ext cx="14105021" cy="1569660"/>
          </a:xfrm>
          <a:prstGeom prst="rect">
            <a:avLst/>
          </a:prstGeom>
          <a:noFill/>
        </p:spPr>
        <p:txBody>
          <a:bodyPr wrap="square" rtlCol="0">
            <a:spAutoFit/>
          </a:bodyPr>
          <a:lstStyle/>
          <a:p>
            <a:pPr marL="342900" indent="-342900" algn="just">
              <a:buFont typeface="Arial" panose="020B0604020202020204" pitchFamily="34" charset="0"/>
              <a:buChar char="•"/>
            </a:pPr>
            <a:r>
              <a:rPr lang="en-GB" sz="2400" dirty="0"/>
              <a:t>We have fabricated the waveguides and gratings successfully and are currently fabricating the oxide supports </a:t>
            </a:r>
          </a:p>
          <a:p>
            <a:pPr marL="342900" indent="-342900" algn="just">
              <a:buFont typeface="Arial" panose="020B0604020202020204" pitchFamily="34" charset="0"/>
              <a:buChar char="•"/>
            </a:pPr>
            <a:r>
              <a:rPr lang="en-GB" sz="2400" dirty="0"/>
              <a:t>We expect to complete the integration in July and characterise the both the performance of the detector post-integration.</a:t>
            </a:r>
          </a:p>
          <a:p>
            <a:pPr marL="342900" indent="-342900" algn="just">
              <a:buFont typeface="Arial" panose="020B0604020202020204" pitchFamily="34" charset="0"/>
              <a:buChar char="•"/>
            </a:pPr>
            <a:r>
              <a:rPr lang="en-GB" sz="2400" dirty="0"/>
              <a:t>Figures 11 and 12 are images of the waveguides taken by microscope.</a:t>
            </a:r>
          </a:p>
        </p:txBody>
      </p:sp>
      <p:sp>
        <p:nvSpPr>
          <p:cNvPr id="48" name="TextBox 47">
            <a:extLst>
              <a:ext uri="{FF2B5EF4-FFF2-40B4-BE49-F238E27FC236}">
                <a16:creationId xmlns:a16="http://schemas.microsoft.com/office/drawing/2014/main" id="{2FACD264-0295-0743-E818-7DD7842DC919}"/>
              </a:ext>
            </a:extLst>
          </p:cNvPr>
          <p:cNvSpPr txBox="1"/>
          <p:nvPr/>
        </p:nvSpPr>
        <p:spPr>
          <a:xfrm>
            <a:off x="16000808" y="9196023"/>
            <a:ext cx="10058400" cy="646331"/>
          </a:xfrm>
          <a:prstGeom prst="rect">
            <a:avLst/>
          </a:prstGeom>
          <a:noFill/>
        </p:spPr>
        <p:txBody>
          <a:bodyPr wrap="square" rtlCol="0">
            <a:spAutoFit/>
          </a:bodyPr>
          <a:lstStyle/>
          <a:p>
            <a:r>
              <a:rPr lang="en-GB" sz="3600" dirty="0"/>
              <a:t>Detector</a:t>
            </a:r>
          </a:p>
        </p:txBody>
      </p:sp>
      <p:sp>
        <p:nvSpPr>
          <p:cNvPr id="49" name="TextBox 48">
            <a:extLst>
              <a:ext uri="{FF2B5EF4-FFF2-40B4-BE49-F238E27FC236}">
                <a16:creationId xmlns:a16="http://schemas.microsoft.com/office/drawing/2014/main" id="{8CD3B57D-D7DF-DFCA-BA89-A8DAB7D6A953}"/>
              </a:ext>
            </a:extLst>
          </p:cNvPr>
          <p:cNvSpPr txBox="1"/>
          <p:nvPr/>
        </p:nvSpPr>
        <p:spPr>
          <a:xfrm>
            <a:off x="16000808" y="10380396"/>
            <a:ext cx="13240388" cy="1569660"/>
          </a:xfrm>
          <a:prstGeom prst="rect">
            <a:avLst/>
          </a:prstGeom>
          <a:noFill/>
        </p:spPr>
        <p:txBody>
          <a:bodyPr wrap="square" rtlCol="0">
            <a:spAutoFit/>
          </a:bodyPr>
          <a:lstStyle/>
          <a:p>
            <a:pPr algn="just"/>
            <a:r>
              <a:rPr lang="en-GB" sz="2400" dirty="0"/>
              <a:t>The 12 stage ICIP is sourced from Würzburg University. It has excellent room temperature performance making it ideal for use in sensing system. From pre integration testing we obtained the IV characteristics found in figure 7. This was compared to the IV characteristics recorded in figure 8. We compare the current at 300K. </a:t>
            </a:r>
          </a:p>
        </p:txBody>
      </p:sp>
      <p:pic>
        <p:nvPicPr>
          <p:cNvPr id="12" name="Picture 11" descr="A diagram of a voltage&#10;&#10;AI-generated content may be incorrect.">
            <a:extLst>
              <a:ext uri="{FF2B5EF4-FFF2-40B4-BE49-F238E27FC236}">
                <a16:creationId xmlns:a16="http://schemas.microsoft.com/office/drawing/2014/main" id="{DBC7C9FA-B953-1886-9508-76A6D5C86285}"/>
              </a:ext>
            </a:extLst>
          </p:cNvPr>
          <p:cNvPicPr>
            <a:picLocks noChangeAspect="1"/>
          </p:cNvPicPr>
          <p:nvPr/>
        </p:nvPicPr>
        <p:blipFill>
          <a:blip r:embed="rId18"/>
          <a:stretch>
            <a:fillRect/>
          </a:stretch>
        </p:blipFill>
        <p:spPr>
          <a:xfrm>
            <a:off x="15872998" y="12017867"/>
            <a:ext cx="6739409" cy="5354461"/>
          </a:xfrm>
          <a:prstGeom prst="rect">
            <a:avLst/>
          </a:prstGeom>
        </p:spPr>
      </p:pic>
      <p:pic>
        <p:nvPicPr>
          <p:cNvPr id="13" name="Picture 12" descr="A diagram of a voltage&#10;&#10;AI-generated content may be incorrect.">
            <a:extLst>
              <a:ext uri="{FF2B5EF4-FFF2-40B4-BE49-F238E27FC236}">
                <a16:creationId xmlns:a16="http://schemas.microsoft.com/office/drawing/2014/main" id="{0DD01258-5979-4CDC-D20E-B46BE8C5A167}"/>
              </a:ext>
            </a:extLst>
          </p:cNvPr>
          <p:cNvPicPr>
            <a:picLocks noChangeAspect="1"/>
          </p:cNvPicPr>
          <p:nvPr/>
        </p:nvPicPr>
        <p:blipFill>
          <a:blip r:embed="rId19"/>
          <a:stretch>
            <a:fillRect/>
          </a:stretch>
        </p:blipFill>
        <p:spPr>
          <a:xfrm>
            <a:off x="23897785" y="12017867"/>
            <a:ext cx="4980060" cy="5368655"/>
          </a:xfrm>
          <a:prstGeom prst="rect">
            <a:avLst/>
          </a:prstGeom>
        </p:spPr>
      </p:pic>
      <p:pic>
        <p:nvPicPr>
          <p:cNvPr id="46" name="Picture 45" descr="A graph of a square with a red circle in the center&#10;&#10;AI-generated content may be incorrect.">
            <a:extLst>
              <a:ext uri="{FF2B5EF4-FFF2-40B4-BE49-F238E27FC236}">
                <a16:creationId xmlns:a16="http://schemas.microsoft.com/office/drawing/2014/main" id="{3928B381-2887-2F30-90A3-4B1511F8914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6727" y="14730961"/>
            <a:ext cx="3607696" cy="3255727"/>
          </a:xfrm>
          <a:prstGeom prst="rect">
            <a:avLst/>
          </a:prstGeom>
        </p:spPr>
      </p:pic>
      <p:sp>
        <p:nvSpPr>
          <p:cNvPr id="51" name="TextBox 50">
            <a:extLst>
              <a:ext uri="{FF2B5EF4-FFF2-40B4-BE49-F238E27FC236}">
                <a16:creationId xmlns:a16="http://schemas.microsoft.com/office/drawing/2014/main" id="{C7899F06-334A-26FA-4AA1-B3181DB7F55D}"/>
              </a:ext>
            </a:extLst>
          </p:cNvPr>
          <p:cNvSpPr txBox="1"/>
          <p:nvPr/>
        </p:nvSpPr>
        <p:spPr>
          <a:xfrm>
            <a:off x="719847" y="18080592"/>
            <a:ext cx="4143390" cy="1015663"/>
          </a:xfrm>
          <a:prstGeom prst="rect">
            <a:avLst/>
          </a:prstGeom>
          <a:noFill/>
        </p:spPr>
        <p:txBody>
          <a:bodyPr wrap="square">
            <a:spAutoFit/>
          </a:bodyPr>
          <a:lstStyle/>
          <a:p>
            <a:pPr algn="ctr"/>
            <a:r>
              <a:rPr lang="en-GB" sz="2000" dirty="0">
                <a:effectLst/>
                <a:latin typeface="Lucida Sans" panose="020B0602030504020204" pitchFamily="34" charset="0"/>
                <a:ea typeface="Times New Roman" panose="02020603050405020304" pitchFamily="18" charset="0"/>
                <a:cs typeface="Times New Roman" panose="02020603050405020304" pitchFamily="18" charset="0"/>
              </a:rPr>
              <a:t>Figure 1:Simulation of SOI waveguide at 3.3um wavelength.</a:t>
            </a:r>
            <a:endParaRPr lang="en-GB" sz="2000" dirty="0"/>
          </a:p>
        </p:txBody>
      </p:sp>
      <p:pic>
        <p:nvPicPr>
          <p:cNvPr id="52" name="Picture 51" descr="A graph of a graph of a red circle&#10;&#10;AI-generated content may be incorrect.">
            <a:extLst>
              <a:ext uri="{FF2B5EF4-FFF2-40B4-BE49-F238E27FC236}">
                <a16:creationId xmlns:a16="http://schemas.microsoft.com/office/drawing/2014/main" id="{4DB09C9D-F194-85B8-7E28-7DC81E792F3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46008" y="14708563"/>
            <a:ext cx="3477373" cy="3255726"/>
          </a:xfrm>
          <a:prstGeom prst="rect">
            <a:avLst/>
          </a:prstGeom>
        </p:spPr>
      </p:pic>
      <p:sp>
        <p:nvSpPr>
          <p:cNvPr id="54" name="TextBox 53">
            <a:extLst>
              <a:ext uri="{FF2B5EF4-FFF2-40B4-BE49-F238E27FC236}">
                <a16:creationId xmlns:a16="http://schemas.microsoft.com/office/drawing/2014/main" id="{151163C6-2B31-1ED0-6CA3-13C65854DC7D}"/>
              </a:ext>
            </a:extLst>
          </p:cNvPr>
          <p:cNvSpPr txBox="1"/>
          <p:nvPr/>
        </p:nvSpPr>
        <p:spPr>
          <a:xfrm>
            <a:off x="5856948" y="17988958"/>
            <a:ext cx="3891959" cy="1015663"/>
          </a:xfrm>
          <a:prstGeom prst="rect">
            <a:avLst/>
          </a:prstGeom>
          <a:noFill/>
        </p:spPr>
        <p:txBody>
          <a:bodyPr wrap="square">
            <a:spAutoFit/>
          </a:bodyPr>
          <a:lstStyle/>
          <a:p>
            <a:pPr algn="ctr"/>
            <a:r>
              <a:rPr lang="en-GB" sz="2000" dirty="0">
                <a:effectLst/>
                <a:latin typeface="Lucida Sans" panose="020B0602030504020204" pitchFamily="34" charset="0"/>
                <a:ea typeface="Times New Roman" panose="02020603050405020304" pitchFamily="18" charset="0"/>
                <a:cs typeface="Times New Roman" panose="02020603050405020304" pitchFamily="18" charset="0"/>
              </a:rPr>
              <a:t>Figure 2: Simulation of SOI waveguide at 3.8um wavelength. </a:t>
            </a:r>
            <a:endParaRPr lang="en-GB" sz="2000" dirty="0"/>
          </a:p>
        </p:txBody>
      </p:sp>
      <p:pic>
        <p:nvPicPr>
          <p:cNvPr id="55" name="Picture 54" descr="A diagram of a square with a red circle in the center&#10;&#10;AI-generated content may be incorrect.">
            <a:extLst>
              <a:ext uri="{FF2B5EF4-FFF2-40B4-BE49-F238E27FC236}">
                <a16:creationId xmlns:a16="http://schemas.microsoft.com/office/drawing/2014/main" id="{6B9857D8-E9CA-33D8-F163-AA787F114EC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15199" y="14708563"/>
            <a:ext cx="3479822" cy="3278125"/>
          </a:xfrm>
          <a:prstGeom prst="rect">
            <a:avLst/>
          </a:prstGeom>
        </p:spPr>
      </p:pic>
      <p:sp>
        <p:nvSpPr>
          <p:cNvPr id="57" name="TextBox 56">
            <a:extLst>
              <a:ext uri="{FF2B5EF4-FFF2-40B4-BE49-F238E27FC236}">
                <a16:creationId xmlns:a16="http://schemas.microsoft.com/office/drawing/2014/main" id="{3713E08F-F7A0-744F-DC65-0675DCA72196}"/>
              </a:ext>
            </a:extLst>
          </p:cNvPr>
          <p:cNvSpPr txBox="1"/>
          <p:nvPr/>
        </p:nvSpPr>
        <p:spPr>
          <a:xfrm>
            <a:off x="10382865" y="18080592"/>
            <a:ext cx="4179904" cy="1015663"/>
          </a:xfrm>
          <a:prstGeom prst="rect">
            <a:avLst/>
          </a:prstGeom>
          <a:noFill/>
        </p:spPr>
        <p:txBody>
          <a:bodyPr wrap="square">
            <a:spAutoFit/>
          </a:bodyPr>
          <a:lstStyle/>
          <a:p>
            <a:pPr algn="ctr"/>
            <a:r>
              <a:rPr lang="en-GB" sz="2000" dirty="0">
                <a:effectLst/>
                <a:latin typeface="Lucida Sans" panose="020B0602030504020204" pitchFamily="34" charset="0"/>
                <a:ea typeface="Times New Roman" panose="02020603050405020304" pitchFamily="18" charset="0"/>
                <a:cs typeface="Times New Roman" panose="02020603050405020304" pitchFamily="18" charset="0"/>
              </a:rPr>
              <a:t>Figure 3: Simulation Of SOI Waveguide at 4.3um wavelength. </a:t>
            </a:r>
            <a:endParaRPr lang="en-GB" sz="2000" dirty="0"/>
          </a:p>
        </p:txBody>
      </p:sp>
      <p:pic>
        <p:nvPicPr>
          <p:cNvPr id="60" name="Picture 59" descr="A vent on a wall&#10;&#10;AI-generated content may be incorrect.">
            <a:extLst>
              <a:ext uri="{FF2B5EF4-FFF2-40B4-BE49-F238E27FC236}">
                <a16:creationId xmlns:a16="http://schemas.microsoft.com/office/drawing/2014/main" id="{5C4D85F7-88A3-35E4-AB72-8BBB1D1B1A2F}"/>
              </a:ext>
            </a:extLst>
          </p:cNvPr>
          <p:cNvPicPr>
            <a:picLocks noChangeAspect="1"/>
          </p:cNvPicPr>
          <p:nvPr/>
        </p:nvPicPr>
        <p:blipFill>
          <a:blip r:embed="rId23">
            <a:extLst>
              <a:ext uri="{28A0092B-C50C-407E-A947-70E740481C1C}">
                <a14:useLocalDpi xmlns:a14="http://schemas.microsoft.com/office/drawing/2010/main" val="0"/>
              </a:ext>
            </a:extLst>
          </a:blip>
          <a:srcRect t="26483" b="1426"/>
          <a:stretch/>
        </p:blipFill>
        <p:spPr>
          <a:xfrm>
            <a:off x="15470057" y="29256655"/>
            <a:ext cx="7906204" cy="4053081"/>
          </a:xfrm>
          <a:prstGeom prst="rect">
            <a:avLst/>
          </a:prstGeom>
        </p:spPr>
      </p:pic>
      <p:sp>
        <p:nvSpPr>
          <p:cNvPr id="61" name="TextBox 60">
            <a:extLst>
              <a:ext uri="{FF2B5EF4-FFF2-40B4-BE49-F238E27FC236}">
                <a16:creationId xmlns:a16="http://schemas.microsoft.com/office/drawing/2014/main" id="{4B99C178-E333-3119-4770-25F67C066929}"/>
              </a:ext>
            </a:extLst>
          </p:cNvPr>
          <p:cNvSpPr txBox="1"/>
          <p:nvPr/>
        </p:nvSpPr>
        <p:spPr>
          <a:xfrm>
            <a:off x="15470056" y="35169590"/>
            <a:ext cx="14100680" cy="830997"/>
          </a:xfrm>
          <a:prstGeom prst="rect">
            <a:avLst/>
          </a:prstGeom>
          <a:noFill/>
        </p:spPr>
        <p:txBody>
          <a:bodyPr wrap="square" rtlCol="0">
            <a:spAutoFit/>
          </a:bodyPr>
          <a:lstStyle/>
          <a:p>
            <a:pPr algn="just"/>
            <a:r>
              <a:rPr lang="en-GB" sz="2400" dirty="0"/>
              <a:t>Once integration is complete, we will create a version 2 of the system utilising detectors with thicker contacts and waveguides designed by our colleagues which will be designed for higher performance as a gas sensor.</a:t>
            </a:r>
          </a:p>
        </p:txBody>
      </p:sp>
      <p:pic>
        <p:nvPicPr>
          <p:cNvPr id="63" name="Picture 62" descr="A purple circle with a hole in the center&#10;&#10;AI-generated content may be incorrect.">
            <a:extLst>
              <a:ext uri="{FF2B5EF4-FFF2-40B4-BE49-F238E27FC236}">
                <a16:creationId xmlns:a16="http://schemas.microsoft.com/office/drawing/2014/main" id="{103322E9-B112-4916-A73F-ACE75ED1C5A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3920804" y="29279752"/>
            <a:ext cx="5699646" cy="4053082"/>
          </a:xfrm>
          <a:prstGeom prst="rect">
            <a:avLst/>
          </a:prstGeom>
        </p:spPr>
      </p:pic>
      <p:sp>
        <p:nvSpPr>
          <p:cNvPr id="15" name="TextBox 14">
            <a:extLst>
              <a:ext uri="{FF2B5EF4-FFF2-40B4-BE49-F238E27FC236}">
                <a16:creationId xmlns:a16="http://schemas.microsoft.com/office/drawing/2014/main" id="{A3F0AF85-1D77-17E8-DF63-E66E6D1F7C6D}"/>
              </a:ext>
            </a:extLst>
          </p:cNvPr>
          <p:cNvSpPr txBox="1"/>
          <p:nvPr/>
        </p:nvSpPr>
        <p:spPr>
          <a:xfrm>
            <a:off x="15872998" y="17301039"/>
            <a:ext cx="5829503" cy="1200329"/>
          </a:xfrm>
          <a:prstGeom prst="rect">
            <a:avLst/>
          </a:prstGeom>
          <a:noFill/>
        </p:spPr>
        <p:txBody>
          <a:bodyPr wrap="square" rtlCol="0">
            <a:spAutoFit/>
          </a:bodyPr>
          <a:lstStyle/>
          <a:p>
            <a:pPr algn="ctr"/>
            <a:r>
              <a:rPr lang="en-GB" sz="2400" dirty="0"/>
              <a:t>Figure 7: </a:t>
            </a:r>
            <a:r>
              <a:rPr lang="en-GB" sz="2400" dirty="0" err="1"/>
              <a:t>Preintegration</a:t>
            </a:r>
            <a:r>
              <a:rPr lang="en-GB" sz="2400" dirty="0"/>
              <a:t> measurement of IV characteristics comparing light vs dark currents.</a:t>
            </a:r>
          </a:p>
        </p:txBody>
      </p:sp>
      <p:sp>
        <p:nvSpPr>
          <p:cNvPr id="50" name="TextBox 49">
            <a:extLst>
              <a:ext uri="{FF2B5EF4-FFF2-40B4-BE49-F238E27FC236}">
                <a16:creationId xmlns:a16="http://schemas.microsoft.com/office/drawing/2014/main" id="{36CFDF70-C760-6E49-D354-F77802A52EE1}"/>
              </a:ext>
            </a:extLst>
          </p:cNvPr>
          <p:cNvSpPr txBox="1"/>
          <p:nvPr/>
        </p:nvSpPr>
        <p:spPr>
          <a:xfrm>
            <a:off x="24042526" y="17386523"/>
            <a:ext cx="5354370" cy="830997"/>
          </a:xfrm>
          <a:prstGeom prst="rect">
            <a:avLst/>
          </a:prstGeom>
          <a:noFill/>
        </p:spPr>
        <p:txBody>
          <a:bodyPr wrap="square" rtlCol="0">
            <a:spAutoFit/>
          </a:bodyPr>
          <a:lstStyle/>
          <a:p>
            <a:pPr algn="ctr"/>
            <a:r>
              <a:rPr lang="en-GB" sz="2400" dirty="0"/>
              <a:t>Figure 8: IV characteristics under dark conditions with varying temperature. [1]</a:t>
            </a: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D954030-BE17-B60B-B765-BABF8CE34C9B}"/>
                  </a:ext>
                </a:extLst>
              </p:cNvPr>
              <p:cNvSpPr txBox="1"/>
              <p:nvPr/>
            </p:nvSpPr>
            <p:spPr>
              <a:xfrm>
                <a:off x="15470056" y="33434067"/>
                <a:ext cx="7906205" cy="375932"/>
              </a:xfrm>
              <a:prstGeom prst="rect">
                <a:avLst/>
              </a:prstGeom>
              <a:noFill/>
            </p:spPr>
            <p:txBody>
              <a:bodyPr wrap="square">
                <a:spAutoFit/>
              </a:bodyPr>
              <a:lstStyle/>
              <a:p>
                <a:pPr algn="ctr"/>
                <a:r>
                  <a:rPr lang="en-GB" sz="1800" dirty="0">
                    <a:solidFill>
                      <a:schemeClr val="tx1"/>
                    </a:solidFill>
                    <a:effectLst/>
                    <a:latin typeface="Lucida Sans" panose="020B0602030504020204" pitchFamily="34" charset="0"/>
                    <a:ea typeface="Times New Roman" panose="02020603050405020304" pitchFamily="18" charset="0"/>
                    <a:cs typeface="Times New Roman" panose="02020603050405020304" pitchFamily="18" charset="0"/>
                  </a:rPr>
                  <a:t>Figure </a:t>
                </a:r>
                <a:r>
                  <a:rPr lang="en-GB" dirty="0">
                    <a:solidFill>
                      <a:schemeClr val="tx1"/>
                    </a:solidFill>
                    <a:latin typeface="Lucida Sans" panose="020B0602030504020204" pitchFamily="34" charset="0"/>
                    <a:ea typeface="Times New Roman" panose="02020603050405020304" pitchFamily="18" charset="0"/>
                    <a:cs typeface="Times New Roman" panose="02020603050405020304" pitchFamily="18" charset="0"/>
                  </a:rPr>
                  <a:t>7: Fabricated waveguide for </a:t>
                </a:r>
                <a14:m>
                  <m:oMath xmlns:m="http://schemas.openxmlformats.org/officeDocument/2006/math">
                    <m:r>
                      <a:rPr lang="en-GB"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3.8</m:t>
                    </m:r>
                    <m:r>
                      <a:rPr lang="en-GB"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𝜇</m:t>
                    </m:r>
                    <m:r>
                      <a:rPr lang="en-GB"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en-GB" dirty="0">
                    <a:solidFill>
                      <a:schemeClr val="tx1"/>
                    </a:solidFill>
                  </a:rPr>
                  <a:t> wavelength</a:t>
                </a:r>
              </a:p>
            </p:txBody>
          </p:sp>
        </mc:Choice>
        <mc:Fallback xmlns="">
          <p:sp>
            <p:nvSpPr>
              <p:cNvPr id="53" name="TextBox 52">
                <a:extLst>
                  <a:ext uri="{FF2B5EF4-FFF2-40B4-BE49-F238E27FC236}">
                    <a16:creationId xmlns:a16="http://schemas.microsoft.com/office/drawing/2014/main" id="{DD954030-BE17-B60B-B765-BABF8CE34C9B}"/>
                  </a:ext>
                </a:extLst>
              </p:cNvPr>
              <p:cNvSpPr txBox="1">
                <a:spLocks noRot="1" noChangeAspect="1" noMove="1" noResize="1" noEditPoints="1" noAdjustHandles="1" noChangeArrowheads="1" noChangeShapeType="1" noTextEdit="1"/>
              </p:cNvSpPr>
              <p:nvPr/>
            </p:nvSpPr>
            <p:spPr>
              <a:xfrm>
                <a:off x="15470056" y="33434067"/>
                <a:ext cx="7906205" cy="375932"/>
              </a:xfrm>
              <a:prstGeom prst="rect">
                <a:avLst/>
              </a:prstGeom>
              <a:blipFill>
                <a:blip r:embed="rId25"/>
                <a:stretch>
                  <a:fillRect t="-11475"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4C35FC1-A41A-66F2-98B0-1813D2D55BB5}"/>
                  </a:ext>
                </a:extLst>
              </p:cNvPr>
              <p:cNvSpPr txBox="1"/>
              <p:nvPr/>
            </p:nvSpPr>
            <p:spPr>
              <a:xfrm>
                <a:off x="23920804" y="33486833"/>
                <a:ext cx="5577520" cy="646331"/>
              </a:xfrm>
              <a:prstGeom prst="rect">
                <a:avLst/>
              </a:prstGeom>
              <a:noFill/>
            </p:spPr>
            <p:txBody>
              <a:bodyPr wrap="square">
                <a:spAutoFit/>
              </a:bodyPr>
              <a:lstStyle/>
              <a:p>
                <a:pPr algn="ctr"/>
                <a:r>
                  <a:rPr lang="en-GB" sz="1800" dirty="0">
                    <a:solidFill>
                      <a:schemeClr val="tx1"/>
                    </a:solidFill>
                    <a:effectLst/>
                    <a:latin typeface="Lucida Sans" panose="020B0602030504020204" pitchFamily="34" charset="0"/>
                    <a:ea typeface="Times New Roman" panose="02020603050405020304" pitchFamily="18" charset="0"/>
                    <a:cs typeface="Times New Roman" panose="02020603050405020304" pitchFamily="18" charset="0"/>
                  </a:rPr>
                  <a:t>Figure </a:t>
                </a:r>
                <a:r>
                  <a:rPr lang="en-GB" dirty="0">
                    <a:solidFill>
                      <a:schemeClr val="tx1"/>
                    </a:solidFill>
                    <a:latin typeface="Lucida Sans" panose="020B0602030504020204" pitchFamily="34" charset="0"/>
                    <a:ea typeface="Times New Roman" panose="02020603050405020304" pitchFamily="18" charset="0"/>
                    <a:cs typeface="Times New Roman" panose="02020603050405020304" pitchFamily="18" charset="0"/>
                  </a:rPr>
                  <a:t>8: Fabricated spiral waveguide for </a:t>
                </a:r>
                <a14:m>
                  <m:oMath xmlns:m="http://schemas.openxmlformats.org/officeDocument/2006/math">
                    <m:r>
                      <a:rPr lang="en-GB"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3.3</m:t>
                    </m:r>
                    <m:r>
                      <a:rPr lang="en-GB"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𝜇</m:t>
                    </m:r>
                    <m:r>
                      <a:rPr lang="en-GB" b="0" i="1"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en-GB" dirty="0">
                    <a:solidFill>
                      <a:schemeClr val="tx1"/>
                    </a:solidFill>
                  </a:rPr>
                  <a:t> wavelength</a:t>
                </a:r>
              </a:p>
            </p:txBody>
          </p:sp>
        </mc:Choice>
        <mc:Fallback xmlns="">
          <p:sp>
            <p:nvSpPr>
              <p:cNvPr id="56" name="TextBox 55">
                <a:extLst>
                  <a:ext uri="{FF2B5EF4-FFF2-40B4-BE49-F238E27FC236}">
                    <a16:creationId xmlns:a16="http://schemas.microsoft.com/office/drawing/2014/main" id="{04C35FC1-A41A-66F2-98B0-1813D2D55BB5}"/>
                  </a:ext>
                </a:extLst>
              </p:cNvPr>
              <p:cNvSpPr txBox="1">
                <a:spLocks noRot="1" noChangeAspect="1" noMove="1" noResize="1" noEditPoints="1" noAdjustHandles="1" noChangeArrowheads="1" noChangeShapeType="1" noTextEdit="1"/>
              </p:cNvSpPr>
              <p:nvPr/>
            </p:nvSpPr>
            <p:spPr>
              <a:xfrm>
                <a:off x="23920804" y="33486833"/>
                <a:ext cx="5577520" cy="646331"/>
              </a:xfrm>
              <a:prstGeom prst="rect">
                <a:avLst/>
              </a:prstGeom>
              <a:blipFill>
                <a:blip r:embed="rId26"/>
                <a:stretch>
                  <a:fillRect t="-5660" b="-14151"/>
                </a:stretch>
              </a:blipFill>
            </p:spPr>
            <p:txBody>
              <a:bodyPr/>
              <a:lstStyle/>
              <a:p>
                <a:r>
                  <a:rPr lang="en-GB">
                    <a:noFill/>
                  </a:rPr>
                  <a:t> </a:t>
                </a:r>
              </a:p>
            </p:txBody>
          </p:sp>
        </mc:Fallback>
      </mc:AlternateContent>
      <p:pic>
        <p:nvPicPr>
          <p:cNvPr id="62" name="Picture 61" descr="A computer monitor on a white shelf&#10;&#10;AI-generated content may be incorrect.">
            <a:extLst>
              <a:ext uri="{FF2B5EF4-FFF2-40B4-BE49-F238E27FC236}">
                <a16:creationId xmlns:a16="http://schemas.microsoft.com/office/drawing/2014/main" id="{A38E9A2C-48CC-716F-2C94-818740402E6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089544" y="18442703"/>
            <a:ext cx="5042278" cy="5042278"/>
          </a:xfrm>
          <a:prstGeom prst="rect">
            <a:avLst/>
          </a:prstGeom>
        </p:spPr>
      </p:pic>
      <p:pic>
        <p:nvPicPr>
          <p:cNvPr id="385" name="Picture 384" descr="A close up of a needle&#10;&#10;AI-generated content may be incorrect.">
            <a:extLst>
              <a:ext uri="{FF2B5EF4-FFF2-40B4-BE49-F238E27FC236}">
                <a16:creationId xmlns:a16="http://schemas.microsoft.com/office/drawing/2014/main" id="{58379200-1D0B-D8C1-217B-083DDB68C76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6503271" y="18501368"/>
            <a:ext cx="5042279" cy="5042279"/>
          </a:xfrm>
          <a:prstGeom prst="rect">
            <a:avLst/>
          </a:prstGeom>
        </p:spPr>
      </p:pic>
      <p:pic>
        <p:nvPicPr>
          <p:cNvPr id="391" name="Picture 390" descr="A metal rectangular object with small screws&#10;&#10;AI-generated content may be incorrect.">
            <a:extLst>
              <a:ext uri="{FF2B5EF4-FFF2-40B4-BE49-F238E27FC236}">
                <a16:creationId xmlns:a16="http://schemas.microsoft.com/office/drawing/2014/main" id="{DC78C8D5-91AE-6396-748C-DCDC1F4F8163}"/>
              </a:ext>
            </a:extLst>
          </p:cNvPr>
          <p:cNvPicPr>
            <a:picLocks noChangeAspect="1"/>
          </p:cNvPicPr>
          <p:nvPr/>
        </p:nvPicPr>
        <p:blipFill>
          <a:blip r:embed="rId29">
            <a:extLst>
              <a:ext uri="{28A0092B-C50C-407E-A947-70E740481C1C}">
                <a14:useLocalDpi xmlns:a14="http://schemas.microsoft.com/office/drawing/2010/main" val="0"/>
              </a:ext>
            </a:extLst>
          </a:blip>
          <a:srcRect t="36678" r="12519" b="2270"/>
          <a:stretch/>
        </p:blipFill>
        <p:spPr>
          <a:xfrm>
            <a:off x="908201" y="19378983"/>
            <a:ext cx="5883471" cy="4105997"/>
          </a:xfrm>
          <a:prstGeom prst="rect">
            <a:avLst/>
          </a:prstGeom>
        </p:spPr>
      </p:pic>
      <p:pic>
        <p:nvPicPr>
          <p:cNvPr id="393" name="Picture 392" descr="A rectangular object on a metal surface&#10;&#10;AI-generated content may be incorrect.">
            <a:extLst>
              <a:ext uri="{FF2B5EF4-FFF2-40B4-BE49-F238E27FC236}">
                <a16:creationId xmlns:a16="http://schemas.microsoft.com/office/drawing/2014/main" id="{03E447BB-7A31-BD70-63FD-8DAFE6099DF4}"/>
              </a:ext>
            </a:extLst>
          </p:cNvPr>
          <p:cNvPicPr>
            <a:picLocks noChangeAspect="1"/>
          </p:cNvPicPr>
          <p:nvPr/>
        </p:nvPicPr>
        <p:blipFill>
          <a:blip r:embed="rId30">
            <a:extLst>
              <a:ext uri="{28A0092B-C50C-407E-A947-70E740481C1C}">
                <a14:useLocalDpi xmlns:a14="http://schemas.microsoft.com/office/drawing/2010/main" val="0"/>
              </a:ext>
            </a:extLst>
          </a:blip>
          <a:srcRect t="33577" r="13480" b="16016"/>
          <a:stretch/>
        </p:blipFill>
        <p:spPr>
          <a:xfrm>
            <a:off x="7968921" y="19340968"/>
            <a:ext cx="6789690" cy="3955776"/>
          </a:xfrm>
          <a:prstGeom prst="rect">
            <a:avLst/>
          </a:prstGeom>
        </p:spPr>
      </p:pic>
      <p:sp>
        <p:nvSpPr>
          <p:cNvPr id="394" name="TextBox 393">
            <a:extLst>
              <a:ext uri="{FF2B5EF4-FFF2-40B4-BE49-F238E27FC236}">
                <a16:creationId xmlns:a16="http://schemas.microsoft.com/office/drawing/2014/main" id="{7A5FAEC6-3D84-CA23-9826-2A4D68F4684B}"/>
              </a:ext>
            </a:extLst>
          </p:cNvPr>
          <p:cNvSpPr txBox="1"/>
          <p:nvPr/>
        </p:nvSpPr>
        <p:spPr>
          <a:xfrm>
            <a:off x="7807011" y="23361622"/>
            <a:ext cx="6789690" cy="523220"/>
          </a:xfrm>
          <a:prstGeom prst="rect">
            <a:avLst/>
          </a:prstGeom>
          <a:noFill/>
        </p:spPr>
        <p:txBody>
          <a:bodyPr wrap="square" rtlCol="0">
            <a:spAutoFit/>
          </a:bodyPr>
          <a:lstStyle/>
          <a:p>
            <a:pPr algn="ctr"/>
            <a:r>
              <a:rPr lang="en-GB" sz="2800" dirty="0"/>
              <a:t>Figure 5: Gas Cell without lid.</a:t>
            </a:r>
          </a:p>
        </p:txBody>
      </p:sp>
      <p:sp>
        <p:nvSpPr>
          <p:cNvPr id="7" name="TextBox 6">
            <a:extLst>
              <a:ext uri="{FF2B5EF4-FFF2-40B4-BE49-F238E27FC236}">
                <a16:creationId xmlns:a16="http://schemas.microsoft.com/office/drawing/2014/main" id="{418B0E98-BE9F-F44F-2D42-10E1F262E2B2}"/>
              </a:ext>
            </a:extLst>
          </p:cNvPr>
          <p:cNvSpPr txBox="1"/>
          <p:nvPr/>
        </p:nvSpPr>
        <p:spPr>
          <a:xfrm>
            <a:off x="16873320" y="23653883"/>
            <a:ext cx="4459452" cy="1015663"/>
          </a:xfrm>
          <a:prstGeom prst="rect">
            <a:avLst/>
          </a:prstGeom>
          <a:noFill/>
        </p:spPr>
        <p:txBody>
          <a:bodyPr wrap="square" rtlCol="0">
            <a:spAutoFit/>
          </a:bodyPr>
          <a:lstStyle/>
          <a:p>
            <a:pPr algn="ctr"/>
            <a:r>
              <a:rPr lang="en-GB" sz="2000" dirty="0"/>
              <a:t>Figure 9: ICIP under test. Two probes are used to contact pads to record current as well as supply voltage.</a:t>
            </a:r>
          </a:p>
        </p:txBody>
      </p:sp>
      <p:sp>
        <p:nvSpPr>
          <p:cNvPr id="58" name="TextBox 57">
            <a:extLst>
              <a:ext uri="{FF2B5EF4-FFF2-40B4-BE49-F238E27FC236}">
                <a16:creationId xmlns:a16="http://schemas.microsoft.com/office/drawing/2014/main" id="{65C8CEB1-3409-CD78-9DA0-68E61E3141FE}"/>
              </a:ext>
            </a:extLst>
          </p:cNvPr>
          <p:cNvSpPr txBox="1"/>
          <p:nvPr/>
        </p:nvSpPr>
        <p:spPr>
          <a:xfrm>
            <a:off x="1371502" y="5265807"/>
            <a:ext cx="29002991" cy="2554545"/>
          </a:xfrm>
          <a:prstGeom prst="rect">
            <a:avLst/>
          </a:prstGeom>
          <a:noFill/>
        </p:spPr>
        <p:txBody>
          <a:bodyPr wrap="square" rtlCol="0">
            <a:spAutoFit/>
          </a:bodyPr>
          <a:lstStyle/>
          <a:p>
            <a:pPr algn="ctr"/>
            <a:r>
              <a:rPr lang="en-GB" sz="8000" dirty="0">
                <a:solidFill>
                  <a:srgbClr val="BBE0E3"/>
                </a:solidFill>
                <a:latin typeface="Adobe Heiti Std R" panose="020B0400000000000000" pitchFamily="34" charset="-128"/>
                <a:ea typeface="Adobe Heiti Std R" panose="020B0400000000000000" pitchFamily="34" charset="-128"/>
              </a:rPr>
              <a:t>Integration of </a:t>
            </a:r>
            <a:r>
              <a:rPr lang="en-GB" sz="8000" dirty="0" err="1">
                <a:solidFill>
                  <a:srgbClr val="BBE0E3"/>
                </a:solidFill>
                <a:latin typeface="Adobe Heiti Std R" panose="020B0400000000000000" pitchFamily="34" charset="-128"/>
                <a:ea typeface="Adobe Heiti Std R" panose="020B0400000000000000" pitchFamily="34" charset="-128"/>
              </a:rPr>
              <a:t>Interband</a:t>
            </a:r>
            <a:r>
              <a:rPr lang="en-GB" sz="8000" dirty="0">
                <a:solidFill>
                  <a:srgbClr val="BBE0E3"/>
                </a:solidFill>
                <a:latin typeface="Adobe Heiti Std R" panose="020B0400000000000000" pitchFamily="34" charset="-128"/>
                <a:ea typeface="Adobe Heiti Std R" panose="020B0400000000000000" pitchFamily="34" charset="-128"/>
              </a:rPr>
              <a:t> Cascade Photodetector onto a SOI Platform for Gas Sensing </a:t>
            </a:r>
          </a:p>
        </p:txBody>
      </p:sp>
      <p:sp>
        <p:nvSpPr>
          <p:cNvPr id="59" name="TextBox 58">
            <a:extLst>
              <a:ext uri="{FF2B5EF4-FFF2-40B4-BE49-F238E27FC236}">
                <a16:creationId xmlns:a16="http://schemas.microsoft.com/office/drawing/2014/main" id="{EEC0920E-50D2-06E0-A33E-97CBEC715488}"/>
              </a:ext>
            </a:extLst>
          </p:cNvPr>
          <p:cNvSpPr txBox="1"/>
          <p:nvPr/>
        </p:nvSpPr>
        <p:spPr>
          <a:xfrm>
            <a:off x="15443681" y="34438776"/>
            <a:ext cx="10058400" cy="584775"/>
          </a:xfrm>
          <a:prstGeom prst="rect">
            <a:avLst/>
          </a:prstGeom>
          <a:noFill/>
        </p:spPr>
        <p:txBody>
          <a:bodyPr wrap="square" rtlCol="0">
            <a:spAutoFit/>
          </a:bodyPr>
          <a:lstStyle/>
          <a:p>
            <a:r>
              <a:rPr lang="en-GB" sz="3200" dirty="0"/>
              <a:t>Future Work</a:t>
            </a:r>
          </a:p>
        </p:txBody>
      </p:sp>
      <p:sp>
        <p:nvSpPr>
          <p:cNvPr id="2" name="TextBox 1">
            <a:extLst>
              <a:ext uri="{FF2B5EF4-FFF2-40B4-BE49-F238E27FC236}">
                <a16:creationId xmlns:a16="http://schemas.microsoft.com/office/drawing/2014/main" id="{DD1EFEC4-96AD-161B-1623-96C6FC4F9F97}"/>
              </a:ext>
            </a:extLst>
          </p:cNvPr>
          <p:cNvSpPr txBox="1"/>
          <p:nvPr/>
        </p:nvSpPr>
        <p:spPr>
          <a:xfrm>
            <a:off x="2729959" y="7577937"/>
            <a:ext cx="25508512" cy="830997"/>
          </a:xfrm>
          <a:prstGeom prst="rect">
            <a:avLst/>
          </a:prstGeom>
          <a:noFill/>
        </p:spPr>
        <p:txBody>
          <a:bodyPr wrap="square" rtlCol="0">
            <a:spAutoFit/>
          </a:bodyPr>
          <a:lstStyle/>
          <a:p>
            <a:pPr algn="ctr"/>
            <a:r>
              <a:rPr lang="en-GB" sz="4800" dirty="0">
                <a:solidFill>
                  <a:srgbClr val="BBE0E3"/>
                </a:solidFill>
              </a:rPr>
              <a:t>Daniel Adeyemi</a:t>
            </a:r>
            <a:r>
              <a:rPr lang="en-GB" sz="4800" baseline="30000" dirty="0">
                <a:solidFill>
                  <a:srgbClr val="BBE0E3"/>
                </a:solidFill>
              </a:rPr>
              <a:t>1</a:t>
            </a:r>
            <a:r>
              <a:rPr lang="en-GB" sz="4800" dirty="0">
                <a:solidFill>
                  <a:srgbClr val="BBE0E3"/>
                </a:solidFill>
              </a:rPr>
              <a:t>, Milos Nedeljkovic</a:t>
            </a:r>
            <a:r>
              <a:rPr lang="en-GB" sz="4800" baseline="30000" dirty="0">
                <a:solidFill>
                  <a:srgbClr val="BBE0E3"/>
                </a:solidFill>
              </a:rPr>
              <a:t>1</a:t>
            </a:r>
            <a:r>
              <a:rPr lang="en-GB" sz="4800" dirty="0">
                <a:solidFill>
                  <a:srgbClr val="BBE0E3"/>
                </a:solidFill>
              </a:rPr>
              <a:t>, Goran Mashanovich</a:t>
            </a:r>
            <a:r>
              <a:rPr lang="en-GB" sz="4800" baseline="30000" dirty="0">
                <a:solidFill>
                  <a:srgbClr val="BBE0E3"/>
                </a:solidFill>
              </a:rPr>
              <a:t>1</a:t>
            </a:r>
            <a:r>
              <a:rPr lang="en-GB" sz="4800" dirty="0">
                <a:solidFill>
                  <a:srgbClr val="BBE0E3"/>
                </a:solidFill>
              </a:rPr>
              <a:t>, Colin Mitchell</a:t>
            </a:r>
            <a:r>
              <a:rPr lang="en-GB" sz="4800" baseline="30000" dirty="0">
                <a:solidFill>
                  <a:srgbClr val="BBE0E3"/>
                </a:solidFill>
              </a:rPr>
              <a:t>1</a:t>
            </a:r>
            <a:endParaRPr lang="en-GB" sz="4800" dirty="0">
              <a:solidFill>
                <a:srgbClr val="BBE0E3"/>
              </a:solidFill>
            </a:endParaRPr>
          </a:p>
        </p:txBody>
      </p:sp>
      <p:sp>
        <p:nvSpPr>
          <p:cNvPr id="9" name="TextBox 8">
            <a:extLst>
              <a:ext uri="{FF2B5EF4-FFF2-40B4-BE49-F238E27FC236}">
                <a16:creationId xmlns:a16="http://schemas.microsoft.com/office/drawing/2014/main" id="{0F73E93A-B106-A520-3A2F-EF41B05C2CBC}"/>
              </a:ext>
            </a:extLst>
          </p:cNvPr>
          <p:cNvSpPr txBox="1"/>
          <p:nvPr/>
        </p:nvSpPr>
        <p:spPr>
          <a:xfrm>
            <a:off x="15526013" y="36518850"/>
            <a:ext cx="13715183" cy="923330"/>
          </a:xfrm>
          <a:prstGeom prst="rect">
            <a:avLst/>
          </a:prstGeom>
          <a:noFill/>
        </p:spPr>
        <p:txBody>
          <a:bodyPr wrap="square" rtlCol="0">
            <a:spAutoFit/>
          </a:bodyPr>
          <a:lstStyle/>
          <a:p>
            <a:r>
              <a:rPr lang="en-GB" dirty="0"/>
              <a:t>References: [1]	A. Bader, F. </a:t>
            </a:r>
            <a:r>
              <a:rPr lang="en-GB" dirty="0" err="1"/>
              <a:t>Rothmayr</a:t>
            </a:r>
            <a:r>
              <a:rPr lang="en-GB" dirty="0"/>
              <a:t>, N. Khan, J. Koeth, F. Hartmann, and S. </a:t>
            </a:r>
            <a:r>
              <a:rPr lang="en-GB" dirty="0" err="1"/>
              <a:t>Höfling</a:t>
            </a:r>
            <a:r>
              <a:rPr lang="en-GB" dirty="0"/>
              <a:t>, "Detectivity enhancement by double radiation pass in </a:t>
            </a:r>
            <a:r>
              <a:rPr lang="en-GB" dirty="0" err="1"/>
              <a:t>interband</a:t>
            </a:r>
            <a:r>
              <a:rPr lang="en-GB" dirty="0"/>
              <a:t> cascade infrared photodetectors," </a:t>
            </a:r>
            <a:r>
              <a:rPr lang="en-GB" i="1" dirty="0"/>
              <a:t>Applied Physics Letters, </a:t>
            </a:r>
            <a:r>
              <a:rPr lang="pt-BR" dirty="0"/>
              <a:t>vol. 123, no. 14, 2023, doi: 10.1063/5.0165187.</a:t>
            </a:r>
          </a:p>
          <a:p>
            <a:endParaRPr lang="en-GB" i="1" dirty="0"/>
          </a:p>
        </p:txBody>
      </p:sp>
      <p:sp>
        <p:nvSpPr>
          <p:cNvPr id="388" name="TextBox 387">
            <a:extLst>
              <a:ext uri="{FF2B5EF4-FFF2-40B4-BE49-F238E27FC236}">
                <a16:creationId xmlns:a16="http://schemas.microsoft.com/office/drawing/2014/main" id="{1177CC62-6B0F-4D7A-7504-702920E391B5}"/>
              </a:ext>
            </a:extLst>
          </p:cNvPr>
          <p:cNvSpPr txBox="1"/>
          <p:nvPr/>
        </p:nvSpPr>
        <p:spPr>
          <a:xfrm>
            <a:off x="1564893" y="24508925"/>
            <a:ext cx="10058400" cy="584775"/>
          </a:xfrm>
          <a:prstGeom prst="rect">
            <a:avLst/>
          </a:prstGeom>
          <a:noFill/>
        </p:spPr>
        <p:txBody>
          <a:bodyPr wrap="square" rtlCol="0">
            <a:spAutoFit/>
          </a:bodyPr>
          <a:lstStyle/>
          <a:p>
            <a:r>
              <a:rPr lang="en-GB" sz="3200" dirty="0"/>
              <a:t>Fabrication Process</a:t>
            </a:r>
          </a:p>
        </p:txBody>
      </p:sp>
      <p:sp>
        <p:nvSpPr>
          <p:cNvPr id="389" name="TextBox 388">
            <a:extLst>
              <a:ext uri="{FF2B5EF4-FFF2-40B4-BE49-F238E27FC236}">
                <a16:creationId xmlns:a16="http://schemas.microsoft.com/office/drawing/2014/main" id="{B1C302DA-C118-C275-701F-B8ADBD28D344}"/>
              </a:ext>
            </a:extLst>
          </p:cNvPr>
          <p:cNvSpPr txBox="1"/>
          <p:nvPr/>
        </p:nvSpPr>
        <p:spPr>
          <a:xfrm>
            <a:off x="2800575" y="8262588"/>
            <a:ext cx="25508512" cy="646331"/>
          </a:xfrm>
          <a:prstGeom prst="rect">
            <a:avLst/>
          </a:prstGeom>
          <a:noFill/>
        </p:spPr>
        <p:txBody>
          <a:bodyPr wrap="square" rtlCol="0">
            <a:spAutoFit/>
          </a:bodyPr>
          <a:lstStyle/>
          <a:p>
            <a:pPr algn="ctr"/>
            <a:r>
              <a:rPr lang="en-US" sz="3600" baseline="30000" dirty="0">
                <a:solidFill>
                  <a:srgbClr val="BBE0E3"/>
                </a:solidFill>
              </a:rPr>
              <a:t>1</a:t>
            </a:r>
            <a:r>
              <a:rPr lang="en-US" sz="3600" dirty="0">
                <a:solidFill>
                  <a:srgbClr val="BBE0E3"/>
                </a:solidFill>
              </a:rPr>
              <a:t>Optoelectronics Research Centre, University of Southampton, University Road, Southampton, Hampshire SO17 1BJ, UK</a:t>
            </a:r>
            <a:endParaRPr lang="en-GB" sz="3600" dirty="0">
              <a:solidFill>
                <a:srgbClr val="BBE0E3"/>
              </a:solidFill>
            </a:endParaRPr>
          </a:p>
        </p:txBody>
      </p:sp>
      <p:grpSp>
        <p:nvGrpSpPr>
          <p:cNvPr id="400" name="Group 399">
            <a:extLst>
              <a:ext uri="{FF2B5EF4-FFF2-40B4-BE49-F238E27FC236}">
                <a16:creationId xmlns:a16="http://schemas.microsoft.com/office/drawing/2014/main" id="{0B7C7F01-A711-8A71-F7C9-AE520B5A1A46}"/>
              </a:ext>
            </a:extLst>
          </p:cNvPr>
          <p:cNvGrpSpPr/>
          <p:nvPr/>
        </p:nvGrpSpPr>
        <p:grpSpPr>
          <a:xfrm>
            <a:off x="20025360" y="38068565"/>
            <a:ext cx="3471990" cy="1554836"/>
            <a:chOff x="18470880" y="37588220"/>
            <a:chExt cx="4472940" cy="2104360"/>
          </a:xfrm>
        </p:grpSpPr>
        <p:sp>
          <p:nvSpPr>
            <p:cNvPr id="398" name="Rectangle 397">
              <a:extLst>
                <a:ext uri="{FF2B5EF4-FFF2-40B4-BE49-F238E27FC236}">
                  <a16:creationId xmlns:a16="http://schemas.microsoft.com/office/drawing/2014/main" id="{8829F124-BBA6-E4D5-2457-0EADFC89920D}"/>
                </a:ext>
              </a:extLst>
            </p:cNvPr>
            <p:cNvSpPr/>
            <p:nvPr/>
          </p:nvSpPr>
          <p:spPr>
            <a:xfrm>
              <a:off x="18470880" y="37588220"/>
              <a:ext cx="4472940" cy="2104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7" name="Graphic 396">
              <a:extLst>
                <a:ext uri="{FF2B5EF4-FFF2-40B4-BE49-F238E27FC236}">
                  <a16:creationId xmlns:a16="http://schemas.microsoft.com/office/drawing/2014/main" id="{B9D5A1DC-79F4-9D2A-D0F0-3EB8FE60A5F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8539049" y="37711202"/>
              <a:ext cx="4293184" cy="1880588"/>
            </a:xfrm>
            <a:prstGeom prst="rect">
              <a:avLst/>
            </a:prstGeom>
          </p:spPr>
        </p:pic>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114&quot;&gt;&lt;/object&gt;&lt;object type=&quot;2&quot; unique_id=&quot;10115&quot;&gt;&lt;object type=&quot;3&quot; unique_id=&quot;10116&quot;&gt;&lt;property id=&quot;20148&quot; value=&quot;5&quot;/&gt;&lt;property id=&quot;20300&quot; value=&quot;Slide 1&quot;/&gt;&lt;property id=&quot;20307&quot; value=&quot;256&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725c8e0-f282-4418-bcc4-a5997288954e">
      <UserInfo>
        <DisplayName>Gardes F.</DisplayName>
        <AccountId>6</AccountId>
        <AccountType/>
      </UserInfo>
      <UserInfo>
        <DisplayName>Dominguez Bucio T.</DisplayName>
        <AccountId>13</AccountId>
        <AccountType/>
      </UserInfo>
      <UserInfo>
        <DisplayName>Skandalos I.</DisplayName>
        <AccountId>19</AccountId>
        <AccountType/>
      </UserInfo>
    </SharedWithUsers>
    <TaxCatchAll xmlns="8725c8e0-f282-4418-bcc4-a5997288954e" xsi:nil="true"/>
    <lcf76f155ced4ddcb4097134ff3c332f xmlns="334b7375-d739-4b54-aa8b-42990b5a489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CD7792861F4E4880F600FB038F501D" ma:contentTypeVersion="16" ma:contentTypeDescription="Create a new document." ma:contentTypeScope="" ma:versionID="67c93fc0af2ac11a958cf6c3d8ee469f">
  <xsd:schema xmlns:xsd="http://www.w3.org/2001/XMLSchema" xmlns:xs="http://www.w3.org/2001/XMLSchema" xmlns:p="http://schemas.microsoft.com/office/2006/metadata/properties" xmlns:ns2="334b7375-d739-4b54-aa8b-42990b5a4891" xmlns:ns3="8725c8e0-f282-4418-bcc4-a5997288954e" targetNamespace="http://schemas.microsoft.com/office/2006/metadata/properties" ma:root="true" ma:fieldsID="60928f21d97f66c59565d9693845caa2" ns2:_="" ns3:_="">
    <xsd:import namespace="334b7375-d739-4b54-aa8b-42990b5a4891"/>
    <xsd:import namespace="8725c8e0-f282-4418-bcc4-a599728895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4b7375-d739-4b54-aa8b-42990b5a48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25c8e0-f282-4418-bcc4-a599728895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17b8588-d55e-4f1f-8fd1-8a2900a816d4}" ma:internalName="TaxCatchAll" ma:showField="CatchAllData" ma:web="8725c8e0-f282-4418-bcc4-a599728895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D9D8C5-1F8F-43FC-9DA2-DF4BE3904AF3}">
  <ds:schemaRefs>
    <ds:schemaRef ds:uri="http://schemas.microsoft.com/office/2006/metadata/properties"/>
    <ds:schemaRef ds:uri="6c81d9d9-7818-4f27-aa96-30492046d6c3"/>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6713521a-b5ee-4ef4-b967-1bc433a58bce"/>
    <ds:schemaRef ds:uri="http://purl.org/dc/elements/1.1/"/>
    <ds:schemaRef ds:uri="http://www.w3.org/XML/1998/namespace"/>
    <ds:schemaRef ds:uri="8725c8e0-f282-4418-bcc4-a5997288954e"/>
    <ds:schemaRef ds:uri="334b7375-d739-4b54-aa8b-42990b5a4891"/>
  </ds:schemaRefs>
</ds:datastoreItem>
</file>

<file path=customXml/itemProps2.xml><?xml version="1.0" encoding="utf-8"?>
<ds:datastoreItem xmlns:ds="http://schemas.openxmlformats.org/officeDocument/2006/customXml" ds:itemID="{5700BDDD-D872-4951-905D-E718A0E87A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4b7375-d739-4b54-aa8b-42990b5a4891"/>
    <ds:schemaRef ds:uri="8725c8e0-f282-4418-bcc4-a599728895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38F72-F380-4DFF-A39E-7AEF9E9DFA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29760</TotalTime>
  <Words>608</Words>
  <Application>Microsoft Office PowerPoint</Application>
  <PresentationFormat>Custom</PresentationFormat>
  <Paragraphs>40</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Adobe Heiti Std R</vt:lpstr>
      <vt:lpstr>Arial</vt:lpstr>
      <vt:lpstr>Calibri</vt:lpstr>
      <vt:lpstr>Calibri Light</vt:lpstr>
      <vt:lpstr>Cambria Math</vt:lpstr>
      <vt:lpstr>Lucida Sans</vt:lpstr>
      <vt:lpstr>Office Theme</vt:lpstr>
      <vt:lpstr>PowerPoint Presentation</vt:lpstr>
    </vt:vector>
  </TitlesOfParts>
  <Company>Science Learning Centre South East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ajdw</dc:creator>
  <cp:lastModifiedBy>Daniel Adeyemi</cp:lastModifiedBy>
  <cp:revision>28</cp:revision>
  <cp:lastPrinted>2019-06-19T11:44:27Z</cp:lastPrinted>
  <dcterms:created xsi:type="dcterms:W3CDTF">2006-02-24T11:48:14Z</dcterms:created>
  <dcterms:modified xsi:type="dcterms:W3CDTF">2025-06-27T07:14:25Z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0x01010041CD7792861F4E4880F600FB038F501D</vt:lpwstr>
  </property>
</Properties>
</file>